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1"/>
  </p:notesMasterIdLst>
  <p:sldIdLst>
    <p:sldId id="585" r:id="rId2"/>
    <p:sldId id="571" r:id="rId3"/>
    <p:sldId id="572" r:id="rId4"/>
    <p:sldId id="582" r:id="rId5"/>
    <p:sldId id="581" r:id="rId6"/>
    <p:sldId id="587" r:id="rId7"/>
    <p:sldId id="588" r:id="rId8"/>
    <p:sldId id="586" r:id="rId9"/>
    <p:sldId id="584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Arrows Diagram" id="{B6D18F6B-13C0-4689-8D47-3BF47272F27F}">
          <p14:sldIdLst>
            <p14:sldId id="585"/>
            <p14:sldId id="571"/>
            <p14:sldId id="572"/>
            <p14:sldId id="573"/>
            <p14:sldId id="574"/>
            <p14:sldId id="575"/>
            <p14:sldId id="582"/>
            <p14:sldId id="576"/>
            <p14:sldId id="577"/>
            <p14:sldId id="578"/>
            <p14:sldId id="580"/>
            <p14:sldId id="581"/>
            <p14:sldId id="58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C937"/>
    <a:srgbClr val="BE5E89"/>
    <a:srgbClr val="A86E3E"/>
    <a:srgbClr val="52361E"/>
    <a:srgbClr val="D3A577"/>
    <a:srgbClr val="FFE9D9"/>
    <a:srgbClr val="FFCC99"/>
    <a:srgbClr val="006BB4"/>
    <a:srgbClr val="53B9FF"/>
    <a:srgbClr val="00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3" autoAdjust="0"/>
    <p:restoredTop sz="87227" autoAdjust="0"/>
  </p:normalViewPr>
  <p:slideViewPr>
    <p:cSldViewPr snapToGrid="0">
      <p:cViewPr varScale="1">
        <p:scale>
          <a:sx n="91" d="100"/>
          <a:sy n="91" d="100"/>
        </p:scale>
        <p:origin x="-1350" y="-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10/02/2025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E621-A371-411C-AD8C-2AD1E4296D1B}" type="datetime1">
              <a:rPr lang="id-ID" smtClean="0"/>
              <a:pPr/>
              <a:t>10/02/2025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60880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9D41-0280-4DFE-9BB9-6C5AE218CC07}" type="datetime1">
              <a:rPr lang="id-ID" smtClean="0"/>
              <a:pPr/>
              <a:t>10/02/2025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32355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iearchy / Structur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65" y="290281"/>
            <a:ext cx="7886700" cy="9434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0BFA-28FB-4D2C-B722-F8EDB5F59EC5}" type="datetime1">
              <a:rPr lang="id-ID" smtClean="0"/>
              <a:pPr/>
              <a:t>10/02/2025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049840" y="1841194"/>
            <a:ext cx="1080000" cy="1080000"/>
          </a:xfrm>
          <a:prstGeom prst="ellipse">
            <a:avLst/>
          </a:prstGeom>
          <a:ln w="317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  <p:sp>
        <p:nvSpPr>
          <p:cNvPr id="2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049840" y="3588809"/>
            <a:ext cx="1080000" cy="1080000"/>
          </a:xfrm>
          <a:prstGeom prst="ellipse">
            <a:avLst/>
          </a:prstGeom>
          <a:ln w="31750">
            <a:solidFill>
              <a:schemeClr val="accent3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  <p:sp>
        <p:nvSpPr>
          <p:cNvPr id="2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793040" y="3588808"/>
            <a:ext cx="1080000" cy="1080000"/>
          </a:xfrm>
          <a:prstGeom prst="ellipse">
            <a:avLst/>
          </a:prstGeom>
          <a:ln w="31750">
            <a:solidFill>
              <a:schemeClr val="accent4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  <p:sp>
        <p:nvSpPr>
          <p:cNvPr id="2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201864" y="3588808"/>
            <a:ext cx="1080000" cy="1080000"/>
          </a:xfrm>
          <a:prstGeom prst="ellipse">
            <a:avLst/>
          </a:prstGeom>
          <a:ln w="317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975860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7A9D5-C2D5-4FF1-867F-AF74B7AB80EB}" type="datetime1">
              <a:rPr lang="id-ID" smtClean="0"/>
              <a:pPr/>
              <a:t>10/02/2025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37" r:id="rId3"/>
    <p:sldLayoutId id="2147483692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8"/>
          <p:cNvGrpSpPr/>
          <p:nvPr/>
        </p:nvGrpSpPr>
        <p:grpSpPr>
          <a:xfrm>
            <a:off x="6168486" y="2620300"/>
            <a:ext cx="497496" cy="1389557"/>
            <a:chOff x="2840402" y="3475681"/>
            <a:chExt cx="1150937" cy="3214688"/>
          </a:xfrm>
        </p:grpSpPr>
        <p:sp>
          <p:nvSpPr>
            <p:cNvPr id="80" name="Freeform 49"/>
            <p:cNvSpPr>
              <a:spLocks/>
            </p:cNvSpPr>
            <p:nvPr/>
          </p:nvSpPr>
          <p:spPr bwMode="auto">
            <a:xfrm flipH="1">
              <a:off x="2840402" y="3475681"/>
              <a:ext cx="1150937" cy="3214688"/>
            </a:xfrm>
            <a:custGeom>
              <a:avLst/>
              <a:gdLst>
                <a:gd name="T0" fmla="*/ 642 w 725"/>
                <a:gd name="T1" fmla="*/ 313 h 2427"/>
                <a:gd name="T2" fmla="*/ 642 w 725"/>
                <a:gd name="T3" fmla="*/ 154 h 2427"/>
                <a:gd name="T4" fmla="*/ 575 w 725"/>
                <a:gd name="T5" fmla="*/ 154 h 2427"/>
                <a:gd name="T6" fmla="*/ 575 w 725"/>
                <a:gd name="T7" fmla="*/ 0 h 2427"/>
                <a:gd name="T8" fmla="*/ 134 w 725"/>
                <a:gd name="T9" fmla="*/ 0 h 2427"/>
                <a:gd name="T10" fmla="*/ 134 w 725"/>
                <a:gd name="T11" fmla="*/ 154 h 2427"/>
                <a:gd name="T12" fmla="*/ 67 w 725"/>
                <a:gd name="T13" fmla="*/ 154 h 2427"/>
                <a:gd name="T14" fmla="*/ 67 w 725"/>
                <a:gd name="T15" fmla="*/ 313 h 2427"/>
                <a:gd name="T16" fmla="*/ 0 w 725"/>
                <a:gd name="T17" fmla="*/ 313 h 2427"/>
                <a:gd name="T18" fmla="*/ 0 w 725"/>
                <a:gd name="T19" fmla="*/ 2427 h 2427"/>
                <a:gd name="T20" fmla="*/ 725 w 725"/>
                <a:gd name="T21" fmla="*/ 2427 h 2427"/>
                <a:gd name="T22" fmla="*/ 725 w 725"/>
                <a:gd name="T23" fmla="*/ 313 h 2427"/>
                <a:gd name="T24" fmla="*/ 642 w 725"/>
                <a:gd name="T25" fmla="*/ 313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5" h="2427">
                  <a:moveTo>
                    <a:pt x="642" y="313"/>
                  </a:moveTo>
                  <a:lnTo>
                    <a:pt x="642" y="154"/>
                  </a:lnTo>
                  <a:lnTo>
                    <a:pt x="575" y="154"/>
                  </a:lnTo>
                  <a:lnTo>
                    <a:pt x="575" y="0"/>
                  </a:lnTo>
                  <a:lnTo>
                    <a:pt x="134" y="0"/>
                  </a:lnTo>
                  <a:lnTo>
                    <a:pt x="134" y="154"/>
                  </a:lnTo>
                  <a:lnTo>
                    <a:pt x="67" y="154"/>
                  </a:lnTo>
                  <a:lnTo>
                    <a:pt x="67" y="313"/>
                  </a:lnTo>
                  <a:lnTo>
                    <a:pt x="0" y="313"/>
                  </a:lnTo>
                  <a:lnTo>
                    <a:pt x="0" y="2427"/>
                  </a:lnTo>
                  <a:lnTo>
                    <a:pt x="725" y="2427"/>
                  </a:lnTo>
                  <a:lnTo>
                    <a:pt x="725" y="313"/>
                  </a:lnTo>
                  <a:lnTo>
                    <a:pt x="642" y="31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4" name="Group 80"/>
            <p:cNvGrpSpPr/>
            <p:nvPr/>
          </p:nvGrpSpPr>
          <p:grpSpPr>
            <a:xfrm flipH="1">
              <a:off x="3024552" y="4047887"/>
              <a:ext cx="808037" cy="1327202"/>
              <a:chOff x="9301163" y="1425575"/>
              <a:chExt cx="808037" cy="1590676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82" name="Rectangle 50"/>
              <p:cNvSpPr>
                <a:spLocks noChangeArrowheads="1"/>
              </p:cNvSpPr>
              <p:nvPr/>
            </p:nvSpPr>
            <p:spPr bwMode="auto">
              <a:xfrm>
                <a:off x="9301163" y="1425575"/>
                <a:ext cx="141287" cy="311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3" name="Rectangle 51"/>
              <p:cNvSpPr>
                <a:spLocks noChangeArrowheads="1"/>
              </p:cNvSpPr>
              <p:nvPr/>
            </p:nvSpPr>
            <p:spPr bwMode="auto">
              <a:xfrm>
                <a:off x="9521825" y="1425575"/>
                <a:ext cx="142875" cy="311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4" name="Rectangle 52"/>
              <p:cNvSpPr>
                <a:spLocks noChangeArrowheads="1"/>
              </p:cNvSpPr>
              <p:nvPr/>
            </p:nvSpPr>
            <p:spPr bwMode="auto">
              <a:xfrm>
                <a:off x="9744075" y="1425575"/>
                <a:ext cx="144462" cy="311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5" name="Rectangle 53"/>
              <p:cNvSpPr>
                <a:spLocks noChangeArrowheads="1"/>
              </p:cNvSpPr>
              <p:nvPr/>
            </p:nvSpPr>
            <p:spPr bwMode="auto">
              <a:xfrm>
                <a:off x="9967913" y="1425575"/>
                <a:ext cx="141287" cy="311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6" name="Rectangle 54"/>
              <p:cNvSpPr>
                <a:spLocks noChangeArrowheads="1"/>
              </p:cNvSpPr>
              <p:nvPr/>
            </p:nvSpPr>
            <p:spPr bwMode="auto">
              <a:xfrm>
                <a:off x="9301163" y="1849438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7" name="Rectangle 55"/>
              <p:cNvSpPr>
                <a:spLocks noChangeArrowheads="1"/>
              </p:cNvSpPr>
              <p:nvPr/>
            </p:nvSpPr>
            <p:spPr bwMode="auto">
              <a:xfrm>
                <a:off x="9521825" y="1849438"/>
                <a:ext cx="142875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8" name="Rectangle 56"/>
              <p:cNvSpPr>
                <a:spLocks noChangeArrowheads="1"/>
              </p:cNvSpPr>
              <p:nvPr/>
            </p:nvSpPr>
            <p:spPr bwMode="auto">
              <a:xfrm>
                <a:off x="9744075" y="1849438"/>
                <a:ext cx="144462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9" name="Rectangle 57"/>
              <p:cNvSpPr>
                <a:spLocks noChangeArrowheads="1"/>
              </p:cNvSpPr>
              <p:nvPr/>
            </p:nvSpPr>
            <p:spPr bwMode="auto">
              <a:xfrm>
                <a:off x="9967913" y="1849438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0" name="Rectangle 58"/>
              <p:cNvSpPr>
                <a:spLocks noChangeArrowheads="1"/>
              </p:cNvSpPr>
              <p:nvPr/>
            </p:nvSpPr>
            <p:spPr bwMode="auto">
              <a:xfrm>
                <a:off x="9301163" y="2274888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1" name="Rectangle 59"/>
              <p:cNvSpPr>
                <a:spLocks noChangeArrowheads="1"/>
              </p:cNvSpPr>
              <p:nvPr/>
            </p:nvSpPr>
            <p:spPr bwMode="auto">
              <a:xfrm>
                <a:off x="9521825" y="2274888"/>
                <a:ext cx="142875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2" name="Rectangle 60"/>
              <p:cNvSpPr>
                <a:spLocks noChangeArrowheads="1"/>
              </p:cNvSpPr>
              <p:nvPr/>
            </p:nvSpPr>
            <p:spPr bwMode="auto">
              <a:xfrm>
                <a:off x="9744075" y="2274888"/>
                <a:ext cx="144462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3" name="Rectangle 61"/>
              <p:cNvSpPr>
                <a:spLocks noChangeArrowheads="1"/>
              </p:cNvSpPr>
              <p:nvPr/>
            </p:nvSpPr>
            <p:spPr bwMode="auto">
              <a:xfrm>
                <a:off x="9967913" y="2274888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4" name="Rectangle 62"/>
              <p:cNvSpPr>
                <a:spLocks noChangeArrowheads="1"/>
              </p:cNvSpPr>
              <p:nvPr/>
            </p:nvSpPr>
            <p:spPr bwMode="auto">
              <a:xfrm>
                <a:off x="9301163" y="2703513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5" name="Rectangle 63"/>
              <p:cNvSpPr>
                <a:spLocks noChangeArrowheads="1"/>
              </p:cNvSpPr>
              <p:nvPr/>
            </p:nvSpPr>
            <p:spPr bwMode="auto">
              <a:xfrm>
                <a:off x="9521825" y="2703513"/>
                <a:ext cx="142875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6" name="Rectangle 64"/>
              <p:cNvSpPr>
                <a:spLocks noChangeArrowheads="1"/>
              </p:cNvSpPr>
              <p:nvPr/>
            </p:nvSpPr>
            <p:spPr bwMode="auto">
              <a:xfrm>
                <a:off x="9744075" y="2703513"/>
                <a:ext cx="144462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7" name="Rectangle 65"/>
              <p:cNvSpPr>
                <a:spLocks noChangeArrowheads="1"/>
              </p:cNvSpPr>
              <p:nvPr/>
            </p:nvSpPr>
            <p:spPr bwMode="auto">
              <a:xfrm>
                <a:off x="9967913" y="2703513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5" name="Group 97"/>
          <p:cNvGrpSpPr/>
          <p:nvPr/>
        </p:nvGrpSpPr>
        <p:grpSpPr>
          <a:xfrm>
            <a:off x="6670574" y="2988144"/>
            <a:ext cx="460441" cy="1080080"/>
            <a:chOff x="3968204" y="4134493"/>
            <a:chExt cx="1065212" cy="2498725"/>
          </a:xfrm>
        </p:grpSpPr>
        <p:sp>
          <p:nvSpPr>
            <p:cNvPr id="99" name="Freeform 26"/>
            <p:cNvSpPr>
              <a:spLocks/>
            </p:cNvSpPr>
            <p:nvPr/>
          </p:nvSpPr>
          <p:spPr bwMode="auto">
            <a:xfrm flipH="1">
              <a:off x="3968204" y="4134493"/>
              <a:ext cx="1065212" cy="2498725"/>
            </a:xfrm>
            <a:custGeom>
              <a:avLst/>
              <a:gdLst>
                <a:gd name="T0" fmla="*/ 671 w 671"/>
                <a:gd name="T1" fmla="*/ 1574 h 1574"/>
                <a:gd name="T2" fmla="*/ 0 w 671"/>
                <a:gd name="T3" fmla="*/ 1574 h 1574"/>
                <a:gd name="T4" fmla="*/ 0 w 671"/>
                <a:gd name="T5" fmla="*/ 247 h 1574"/>
                <a:gd name="T6" fmla="*/ 138 w 671"/>
                <a:gd name="T7" fmla="*/ 0 h 1574"/>
                <a:gd name="T8" fmla="*/ 530 w 671"/>
                <a:gd name="T9" fmla="*/ 0 h 1574"/>
                <a:gd name="T10" fmla="*/ 671 w 671"/>
                <a:gd name="T11" fmla="*/ 247 h 1574"/>
                <a:gd name="T12" fmla="*/ 671 w 671"/>
                <a:gd name="T13" fmla="*/ 1574 h 1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1" h="1574">
                  <a:moveTo>
                    <a:pt x="671" y="1574"/>
                  </a:moveTo>
                  <a:lnTo>
                    <a:pt x="0" y="1574"/>
                  </a:lnTo>
                  <a:lnTo>
                    <a:pt x="0" y="247"/>
                  </a:lnTo>
                  <a:lnTo>
                    <a:pt x="138" y="0"/>
                  </a:lnTo>
                  <a:lnTo>
                    <a:pt x="530" y="0"/>
                  </a:lnTo>
                  <a:lnTo>
                    <a:pt x="671" y="247"/>
                  </a:lnTo>
                  <a:lnTo>
                    <a:pt x="671" y="157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6" name="Group 99"/>
            <p:cNvGrpSpPr/>
            <p:nvPr/>
          </p:nvGrpSpPr>
          <p:grpSpPr>
            <a:xfrm>
              <a:off x="4207916" y="4534543"/>
              <a:ext cx="587375" cy="1096963"/>
              <a:chOff x="10288308" y="4534543"/>
              <a:chExt cx="587375" cy="1096963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101" name="Rectangle 27"/>
              <p:cNvSpPr>
                <a:spLocks noChangeArrowheads="1"/>
              </p:cNvSpPr>
              <p:nvPr/>
            </p:nvSpPr>
            <p:spPr bwMode="auto">
              <a:xfrm flipH="1">
                <a:off x="10731221" y="4534543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2" name="Rectangle 28"/>
              <p:cNvSpPr>
                <a:spLocks noChangeArrowheads="1"/>
              </p:cNvSpPr>
              <p:nvPr/>
            </p:nvSpPr>
            <p:spPr bwMode="auto">
              <a:xfrm flipH="1">
                <a:off x="10507384" y="4534543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3" name="Rectangle 29"/>
              <p:cNvSpPr>
                <a:spLocks noChangeArrowheads="1"/>
              </p:cNvSpPr>
              <p:nvPr/>
            </p:nvSpPr>
            <p:spPr bwMode="auto">
              <a:xfrm flipH="1">
                <a:off x="10288308" y="4534543"/>
                <a:ext cx="139700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4" name="Rectangle 30"/>
              <p:cNvSpPr>
                <a:spLocks noChangeArrowheads="1"/>
              </p:cNvSpPr>
              <p:nvPr/>
            </p:nvSpPr>
            <p:spPr bwMode="auto">
              <a:xfrm flipH="1">
                <a:off x="10731221" y="4926656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5" name="Rectangle 31"/>
              <p:cNvSpPr>
                <a:spLocks noChangeArrowheads="1"/>
              </p:cNvSpPr>
              <p:nvPr/>
            </p:nvSpPr>
            <p:spPr bwMode="auto">
              <a:xfrm flipH="1">
                <a:off x="10507384" y="4926656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6" name="Rectangle 32"/>
              <p:cNvSpPr>
                <a:spLocks noChangeArrowheads="1"/>
              </p:cNvSpPr>
              <p:nvPr/>
            </p:nvSpPr>
            <p:spPr bwMode="auto">
              <a:xfrm flipH="1">
                <a:off x="10288308" y="4926656"/>
                <a:ext cx="139700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7" name="Rectangle 33"/>
              <p:cNvSpPr>
                <a:spLocks noChangeArrowheads="1"/>
              </p:cNvSpPr>
              <p:nvPr/>
            </p:nvSpPr>
            <p:spPr bwMode="auto">
              <a:xfrm flipH="1">
                <a:off x="10731221" y="5318768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8" name="Rectangle 34"/>
              <p:cNvSpPr>
                <a:spLocks noChangeArrowheads="1"/>
              </p:cNvSpPr>
              <p:nvPr/>
            </p:nvSpPr>
            <p:spPr bwMode="auto">
              <a:xfrm flipH="1">
                <a:off x="10507384" y="5318768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9" name="Rectangle 35"/>
              <p:cNvSpPr>
                <a:spLocks noChangeArrowheads="1"/>
              </p:cNvSpPr>
              <p:nvPr/>
            </p:nvSpPr>
            <p:spPr bwMode="auto">
              <a:xfrm flipH="1">
                <a:off x="10288308" y="5318768"/>
                <a:ext cx="139700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9" name="Group 109"/>
          <p:cNvGrpSpPr/>
          <p:nvPr/>
        </p:nvGrpSpPr>
        <p:grpSpPr>
          <a:xfrm flipH="1">
            <a:off x="6547107" y="3332506"/>
            <a:ext cx="322207" cy="677351"/>
            <a:chOff x="2125101" y="4129094"/>
            <a:chExt cx="1071564" cy="2252664"/>
          </a:xfrm>
        </p:grpSpPr>
        <p:sp>
          <p:nvSpPr>
            <p:cNvPr id="11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128275" y="4129094"/>
              <a:ext cx="1068390" cy="224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2" name="Freeform 39"/>
            <p:cNvSpPr>
              <a:spLocks/>
            </p:cNvSpPr>
            <p:nvPr/>
          </p:nvSpPr>
          <p:spPr bwMode="auto">
            <a:xfrm>
              <a:off x="2125101" y="4129094"/>
              <a:ext cx="1068390" cy="2252664"/>
            </a:xfrm>
            <a:custGeom>
              <a:avLst/>
              <a:gdLst>
                <a:gd name="T0" fmla="*/ 673 w 673"/>
                <a:gd name="T1" fmla="*/ 1419 h 1419"/>
                <a:gd name="T2" fmla="*/ 0 w 673"/>
                <a:gd name="T3" fmla="*/ 1419 h 1419"/>
                <a:gd name="T4" fmla="*/ 0 w 673"/>
                <a:gd name="T5" fmla="*/ 451 h 1419"/>
                <a:gd name="T6" fmla="*/ 336 w 673"/>
                <a:gd name="T7" fmla="*/ 0 h 1419"/>
                <a:gd name="T8" fmla="*/ 673 w 673"/>
                <a:gd name="T9" fmla="*/ 451 h 1419"/>
                <a:gd name="T10" fmla="*/ 673 w 673"/>
                <a:gd name="T11" fmla="*/ 1419 h 1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3" h="1419">
                  <a:moveTo>
                    <a:pt x="673" y="1419"/>
                  </a:moveTo>
                  <a:lnTo>
                    <a:pt x="0" y="1419"/>
                  </a:lnTo>
                  <a:lnTo>
                    <a:pt x="0" y="451"/>
                  </a:lnTo>
                  <a:lnTo>
                    <a:pt x="336" y="0"/>
                  </a:lnTo>
                  <a:lnTo>
                    <a:pt x="673" y="451"/>
                  </a:lnTo>
                  <a:lnTo>
                    <a:pt x="673" y="141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3" name="Rectangle 40"/>
            <p:cNvSpPr>
              <a:spLocks noChangeArrowheads="1"/>
            </p:cNvSpPr>
            <p:nvPr/>
          </p:nvSpPr>
          <p:spPr bwMode="auto">
            <a:xfrm>
              <a:off x="2272739" y="5557848"/>
              <a:ext cx="776289" cy="403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4" name="Freeform 41"/>
            <p:cNvSpPr>
              <a:spLocks/>
            </p:cNvSpPr>
            <p:nvPr/>
          </p:nvSpPr>
          <p:spPr bwMode="auto">
            <a:xfrm>
              <a:off x="2180666" y="5349889"/>
              <a:ext cx="958852" cy="279401"/>
            </a:xfrm>
            <a:custGeom>
              <a:avLst/>
              <a:gdLst>
                <a:gd name="T0" fmla="*/ 252 w 253"/>
                <a:gd name="T1" fmla="*/ 61 h 74"/>
                <a:gd name="T2" fmla="*/ 238 w 253"/>
                <a:gd name="T3" fmla="*/ 0 h 74"/>
                <a:gd name="T4" fmla="*/ 154 w 253"/>
                <a:gd name="T5" fmla="*/ 0 h 74"/>
                <a:gd name="T6" fmla="*/ 102 w 253"/>
                <a:gd name="T7" fmla="*/ 0 h 74"/>
                <a:gd name="T8" fmla="*/ 15 w 253"/>
                <a:gd name="T9" fmla="*/ 0 h 74"/>
                <a:gd name="T10" fmla="*/ 0 w 253"/>
                <a:gd name="T11" fmla="*/ 61 h 74"/>
                <a:gd name="T12" fmla="*/ 0 w 253"/>
                <a:gd name="T13" fmla="*/ 64 h 74"/>
                <a:gd name="T14" fmla="*/ 9 w 253"/>
                <a:gd name="T15" fmla="*/ 74 h 74"/>
                <a:gd name="T16" fmla="*/ 19 w 253"/>
                <a:gd name="T17" fmla="*/ 64 h 74"/>
                <a:gd name="T18" fmla="*/ 29 w 253"/>
                <a:gd name="T19" fmla="*/ 74 h 74"/>
                <a:gd name="T20" fmla="*/ 39 w 253"/>
                <a:gd name="T21" fmla="*/ 64 h 74"/>
                <a:gd name="T22" fmla="*/ 48 w 253"/>
                <a:gd name="T23" fmla="*/ 74 h 74"/>
                <a:gd name="T24" fmla="*/ 58 w 253"/>
                <a:gd name="T25" fmla="*/ 64 h 74"/>
                <a:gd name="T26" fmla="*/ 68 w 253"/>
                <a:gd name="T27" fmla="*/ 74 h 74"/>
                <a:gd name="T28" fmla="*/ 78 w 253"/>
                <a:gd name="T29" fmla="*/ 64 h 74"/>
                <a:gd name="T30" fmla="*/ 87 w 253"/>
                <a:gd name="T31" fmla="*/ 74 h 74"/>
                <a:gd name="T32" fmla="*/ 97 w 253"/>
                <a:gd name="T33" fmla="*/ 64 h 74"/>
                <a:gd name="T34" fmla="*/ 107 w 253"/>
                <a:gd name="T35" fmla="*/ 74 h 74"/>
                <a:gd name="T36" fmla="*/ 116 w 253"/>
                <a:gd name="T37" fmla="*/ 64 h 74"/>
                <a:gd name="T38" fmla="*/ 126 w 253"/>
                <a:gd name="T39" fmla="*/ 74 h 74"/>
                <a:gd name="T40" fmla="*/ 136 w 253"/>
                <a:gd name="T41" fmla="*/ 64 h 74"/>
                <a:gd name="T42" fmla="*/ 146 w 253"/>
                <a:gd name="T43" fmla="*/ 74 h 74"/>
                <a:gd name="T44" fmla="*/ 155 w 253"/>
                <a:gd name="T45" fmla="*/ 64 h 74"/>
                <a:gd name="T46" fmla="*/ 165 w 253"/>
                <a:gd name="T47" fmla="*/ 74 h 74"/>
                <a:gd name="T48" fmla="*/ 175 w 253"/>
                <a:gd name="T49" fmla="*/ 64 h 74"/>
                <a:gd name="T50" fmla="*/ 185 w 253"/>
                <a:gd name="T51" fmla="*/ 74 h 74"/>
                <a:gd name="T52" fmla="*/ 194 w 253"/>
                <a:gd name="T53" fmla="*/ 64 h 74"/>
                <a:gd name="T54" fmla="*/ 204 w 253"/>
                <a:gd name="T55" fmla="*/ 74 h 74"/>
                <a:gd name="T56" fmla="*/ 214 w 253"/>
                <a:gd name="T57" fmla="*/ 64 h 74"/>
                <a:gd name="T58" fmla="*/ 224 w 253"/>
                <a:gd name="T59" fmla="*/ 74 h 74"/>
                <a:gd name="T60" fmla="*/ 233 w 253"/>
                <a:gd name="T61" fmla="*/ 64 h 74"/>
                <a:gd name="T62" fmla="*/ 243 w 253"/>
                <a:gd name="T63" fmla="*/ 74 h 74"/>
                <a:gd name="T64" fmla="*/ 253 w 253"/>
                <a:gd name="T65" fmla="*/ 64 h 74"/>
                <a:gd name="T66" fmla="*/ 252 w 253"/>
                <a:gd name="T67" fmla="*/ 6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3" h="74">
                  <a:moveTo>
                    <a:pt x="252" y="61"/>
                  </a:moveTo>
                  <a:cubicBezTo>
                    <a:pt x="238" y="0"/>
                    <a:pt x="238" y="0"/>
                    <a:pt x="238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2"/>
                    <a:pt x="0" y="63"/>
                    <a:pt x="0" y="64"/>
                  </a:cubicBezTo>
                  <a:cubicBezTo>
                    <a:pt x="0" y="69"/>
                    <a:pt x="4" y="74"/>
                    <a:pt x="9" y="74"/>
                  </a:cubicBezTo>
                  <a:cubicBezTo>
                    <a:pt x="15" y="74"/>
                    <a:pt x="19" y="69"/>
                    <a:pt x="19" y="64"/>
                  </a:cubicBezTo>
                  <a:cubicBezTo>
                    <a:pt x="19" y="69"/>
                    <a:pt x="23" y="74"/>
                    <a:pt x="29" y="74"/>
                  </a:cubicBezTo>
                  <a:cubicBezTo>
                    <a:pt x="34" y="74"/>
                    <a:pt x="39" y="69"/>
                    <a:pt x="39" y="64"/>
                  </a:cubicBezTo>
                  <a:cubicBezTo>
                    <a:pt x="39" y="69"/>
                    <a:pt x="43" y="74"/>
                    <a:pt x="48" y="74"/>
                  </a:cubicBezTo>
                  <a:cubicBezTo>
                    <a:pt x="54" y="74"/>
                    <a:pt x="58" y="69"/>
                    <a:pt x="58" y="64"/>
                  </a:cubicBezTo>
                  <a:cubicBezTo>
                    <a:pt x="58" y="69"/>
                    <a:pt x="62" y="74"/>
                    <a:pt x="68" y="74"/>
                  </a:cubicBezTo>
                  <a:cubicBezTo>
                    <a:pt x="73" y="74"/>
                    <a:pt x="78" y="69"/>
                    <a:pt x="78" y="64"/>
                  </a:cubicBezTo>
                  <a:cubicBezTo>
                    <a:pt x="78" y="69"/>
                    <a:pt x="82" y="74"/>
                    <a:pt x="87" y="74"/>
                  </a:cubicBezTo>
                  <a:cubicBezTo>
                    <a:pt x="93" y="74"/>
                    <a:pt x="97" y="69"/>
                    <a:pt x="97" y="64"/>
                  </a:cubicBezTo>
                  <a:cubicBezTo>
                    <a:pt x="97" y="69"/>
                    <a:pt x="101" y="74"/>
                    <a:pt x="107" y="74"/>
                  </a:cubicBezTo>
                  <a:cubicBezTo>
                    <a:pt x="112" y="74"/>
                    <a:pt x="116" y="69"/>
                    <a:pt x="116" y="64"/>
                  </a:cubicBezTo>
                  <a:cubicBezTo>
                    <a:pt x="116" y="69"/>
                    <a:pt x="121" y="74"/>
                    <a:pt x="126" y="74"/>
                  </a:cubicBezTo>
                  <a:cubicBezTo>
                    <a:pt x="132" y="74"/>
                    <a:pt x="136" y="69"/>
                    <a:pt x="136" y="64"/>
                  </a:cubicBezTo>
                  <a:cubicBezTo>
                    <a:pt x="136" y="69"/>
                    <a:pt x="140" y="74"/>
                    <a:pt x="146" y="74"/>
                  </a:cubicBezTo>
                  <a:cubicBezTo>
                    <a:pt x="151" y="74"/>
                    <a:pt x="155" y="69"/>
                    <a:pt x="155" y="64"/>
                  </a:cubicBezTo>
                  <a:cubicBezTo>
                    <a:pt x="155" y="69"/>
                    <a:pt x="160" y="74"/>
                    <a:pt x="165" y="74"/>
                  </a:cubicBezTo>
                  <a:cubicBezTo>
                    <a:pt x="171" y="74"/>
                    <a:pt x="175" y="69"/>
                    <a:pt x="175" y="64"/>
                  </a:cubicBezTo>
                  <a:cubicBezTo>
                    <a:pt x="175" y="69"/>
                    <a:pt x="179" y="74"/>
                    <a:pt x="185" y="74"/>
                  </a:cubicBezTo>
                  <a:cubicBezTo>
                    <a:pt x="190" y="74"/>
                    <a:pt x="194" y="69"/>
                    <a:pt x="194" y="64"/>
                  </a:cubicBezTo>
                  <a:cubicBezTo>
                    <a:pt x="194" y="69"/>
                    <a:pt x="199" y="74"/>
                    <a:pt x="204" y="74"/>
                  </a:cubicBezTo>
                  <a:cubicBezTo>
                    <a:pt x="209" y="74"/>
                    <a:pt x="214" y="69"/>
                    <a:pt x="214" y="64"/>
                  </a:cubicBezTo>
                  <a:cubicBezTo>
                    <a:pt x="214" y="69"/>
                    <a:pt x="218" y="74"/>
                    <a:pt x="224" y="74"/>
                  </a:cubicBezTo>
                  <a:cubicBezTo>
                    <a:pt x="229" y="74"/>
                    <a:pt x="233" y="69"/>
                    <a:pt x="233" y="64"/>
                  </a:cubicBezTo>
                  <a:cubicBezTo>
                    <a:pt x="233" y="69"/>
                    <a:pt x="238" y="74"/>
                    <a:pt x="243" y="74"/>
                  </a:cubicBezTo>
                  <a:cubicBezTo>
                    <a:pt x="248" y="74"/>
                    <a:pt x="253" y="69"/>
                    <a:pt x="253" y="64"/>
                  </a:cubicBezTo>
                  <a:cubicBezTo>
                    <a:pt x="253" y="63"/>
                    <a:pt x="253" y="62"/>
                    <a:pt x="252" y="61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Rectangle 42"/>
            <p:cNvSpPr>
              <a:spLocks noChangeArrowheads="1"/>
            </p:cNvSpPr>
            <p:nvPr/>
          </p:nvSpPr>
          <p:spPr bwMode="auto">
            <a:xfrm>
              <a:off x="2275916" y="4908563"/>
              <a:ext cx="125413" cy="2794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6" name="Rectangle 43"/>
            <p:cNvSpPr>
              <a:spLocks noChangeArrowheads="1"/>
            </p:cNvSpPr>
            <p:nvPr/>
          </p:nvSpPr>
          <p:spPr bwMode="auto">
            <a:xfrm>
              <a:off x="2477529" y="4908566"/>
              <a:ext cx="120650" cy="2794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7" name="Rectangle 44"/>
            <p:cNvSpPr>
              <a:spLocks noChangeArrowheads="1"/>
            </p:cNvSpPr>
            <p:nvPr/>
          </p:nvSpPr>
          <p:spPr bwMode="auto">
            <a:xfrm>
              <a:off x="2674378" y="4908559"/>
              <a:ext cx="120650" cy="2794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8" name="Rectangle 45"/>
            <p:cNvSpPr>
              <a:spLocks noChangeArrowheads="1"/>
            </p:cNvSpPr>
            <p:nvPr/>
          </p:nvSpPr>
          <p:spPr bwMode="auto">
            <a:xfrm>
              <a:off x="2871220" y="4908550"/>
              <a:ext cx="123826" cy="2794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0" name="Group 118"/>
          <p:cNvGrpSpPr/>
          <p:nvPr/>
        </p:nvGrpSpPr>
        <p:grpSpPr>
          <a:xfrm flipH="1">
            <a:off x="6233479" y="3332506"/>
            <a:ext cx="322208" cy="677351"/>
            <a:chOff x="2125083" y="4129113"/>
            <a:chExt cx="1071561" cy="2252675"/>
          </a:xfrm>
        </p:grpSpPr>
        <p:sp>
          <p:nvSpPr>
            <p:cNvPr id="120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128260" y="4129113"/>
              <a:ext cx="1068384" cy="2249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39"/>
            <p:cNvSpPr>
              <a:spLocks/>
            </p:cNvSpPr>
            <p:nvPr/>
          </p:nvSpPr>
          <p:spPr bwMode="auto">
            <a:xfrm>
              <a:off x="2125083" y="4129113"/>
              <a:ext cx="1068384" cy="2252675"/>
            </a:xfrm>
            <a:custGeom>
              <a:avLst/>
              <a:gdLst>
                <a:gd name="T0" fmla="*/ 673 w 673"/>
                <a:gd name="T1" fmla="*/ 1419 h 1419"/>
                <a:gd name="T2" fmla="*/ 0 w 673"/>
                <a:gd name="T3" fmla="*/ 1419 h 1419"/>
                <a:gd name="T4" fmla="*/ 0 w 673"/>
                <a:gd name="T5" fmla="*/ 451 h 1419"/>
                <a:gd name="T6" fmla="*/ 336 w 673"/>
                <a:gd name="T7" fmla="*/ 0 h 1419"/>
                <a:gd name="T8" fmla="*/ 673 w 673"/>
                <a:gd name="T9" fmla="*/ 451 h 1419"/>
                <a:gd name="T10" fmla="*/ 673 w 673"/>
                <a:gd name="T11" fmla="*/ 1419 h 1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3" h="1419">
                  <a:moveTo>
                    <a:pt x="673" y="1419"/>
                  </a:moveTo>
                  <a:lnTo>
                    <a:pt x="0" y="1419"/>
                  </a:lnTo>
                  <a:lnTo>
                    <a:pt x="0" y="451"/>
                  </a:lnTo>
                  <a:lnTo>
                    <a:pt x="336" y="0"/>
                  </a:lnTo>
                  <a:lnTo>
                    <a:pt x="673" y="451"/>
                  </a:lnTo>
                  <a:lnTo>
                    <a:pt x="673" y="141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2" name="Rectangle 40"/>
            <p:cNvSpPr>
              <a:spLocks noChangeArrowheads="1"/>
            </p:cNvSpPr>
            <p:nvPr/>
          </p:nvSpPr>
          <p:spPr bwMode="auto">
            <a:xfrm>
              <a:off x="2272719" y="5557871"/>
              <a:ext cx="776284" cy="40322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2180644" y="5349912"/>
              <a:ext cx="958845" cy="279402"/>
            </a:xfrm>
            <a:custGeom>
              <a:avLst/>
              <a:gdLst>
                <a:gd name="T0" fmla="*/ 252 w 253"/>
                <a:gd name="T1" fmla="*/ 61 h 74"/>
                <a:gd name="T2" fmla="*/ 238 w 253"/>
                <a:gd name="T3" fmla="*/ 0 h 74"/>
                <a:gd name="T4" fmla="*/ 154 w 253"/>
                <a:gd name="T5" fmla="*/ 0 h 74"/>
                <a:gd name="T6" fmla="*/ 102 w 253"/>
                <a:gd name="T7" fmla="*/ 0 h 74"/>
                <a:gd name="T8" fmla="*/ 15 w 253"/>
                <a:gd name="T9" fmla="*/ 0 h 74"/>
                <a:gd name="T10" fmla="*/ 0 w 253"/>
                <a:gd name="T11" fmla="*/ 61 h 74"/>
                <a:gd name="T12" fmla="*/ 0 w 253"/>
                <a:gd name="T13" fmla="*/ 64 h 74"/>
                <a:gd name="T14" fmla="*/ 9 w 253"/>
                <a:gd name="T15" fmla="*/ 74 h 74"/>
                <a:gd name="T16" fmla="*/ 19 w 253"/>
                <a:gd name="T17" fmla="*/ 64 h 74"/>
                <a:gd name="T18" fmla="*/ 29 w 253"/>
                <a:gd name="T19" fmla="*/ 74 h 74"/>
                <a:gd name="T20" fmla="*/ 39 w 253"/>
                <a:gd name="T21" fmla="*/ 64 h 74"/>
                <a:gd name="T22" fmla="*/ 48 w 253"/>
                <a:gd name="T23" fmla="*/ 74 h 74"/>
                <a:gd name="T24" fmla="*/ 58 w 253"/>
                <a:gd name="T25" fmla="*/ 64 h 74"/>
                <a:gd name="T26" fmla="*/ 68 w 253"/>
                <a:gd name="T27" fmla="*/ 74 h 74"/>
                <a:gd name="T28" fmla="*/ 78 w 253"/>
                <a:gd name="T29" fmla="*/ 64 h 74"/>
                <a:gd name="T30" fmla="*/ 87 w 253"/>
                <a:gd name="T31" fmla="*/ 74 h 74"/>
                <a:gd name="T32" fmla="*/ 97 w 253"/>
                <a:gd name="T33" fmla="*/ 64 h 74"/>
                <a:gd name="T34" fmla="*/ 107 w 253"/>
                <a:gd name="T35" fmla="*/ 74 h 74"/>
                <a:gd name="T36" fmla="*/ 116 w 253"/>
                <a:gd name="T37" fmla="*/ 64 h 74"/>
                <a:gd name="T38" fmla="*/ 126 w 253"/>
                <a:gd name="T39" fmla="*/ 74 h 74"/>
                <a:gd name="T40" fmla="*/ 136 w 253"/>
                <a:gd name="T41" fmla="*/ 64 h 74"/>
                <a:gd name="T42" fmla="*/ 146 w 253"/>
                <a:gd name="T43" fmla="*/ 74 h 74"/>
                <a:gd name="T44" fmla="*/ 155 w 253"/>
                <a:gd name="T45" fmla="*/ 64 h 74"/>
                <a:gd name="T46" fmla="*/ 165 w 253"/>
                <a:gd name="T47" fmla="*/ 74 h 74"/>
                <a:gd name="T48" fmla="*/ 175 w 253"/>
                <a:gd name="T49" fmla="*/ 64 h 74"/>
                <a:gd name="T50" fmla="*/ 185 w 253"/>
                <a:gd name="T51" fmla="*/ 74 h 74"/>
                <a:gd name="T52" fmla="*/ 194 w 253"/>
                <a:gd name="T53" fmla="*/ 64 h 74"/>
                <a:gd name="T54" fmla="*/ 204 w 253"/>
                <a:gd name="T55" fmla="*/ 74 h 74"/>
                <a:gd name="T56" fmla="*/ 214 w 253"/>
                <a:gd name="T57" fmla="*/ 64 h 74"/>
                <a:gd name="T58" fmla="*/ 224 w 253"/>
                <a:gd name="T59" fmla="*/ 74 h 74"/>
                <a:gd name="T60" fmla="*/ 233 w 253"/>
                <a:gd name="T61" fmla="*/ 64 h 74"/>
                <a:gd name="T62" fmla="*/ 243 w 253"/>
                <a:gd name="T63" fmla="*/ 74 h 74"/>
                <a:gd name="T64" fmla="*/ 253 w 253"/>
                <a:gd name="T65" fmla="*/ 64 h 74"/>
                <a:gd name="T66" fmla="*/ 252 w 253"/>
                <a:gd name="T67" fmla="*/ 6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3" h="74">
                  <a:moveTo>
                    <a:pt x="252" y="61"/>
                  </a:moveTo>
                  <a:cubicBezTo>
                    <a:pt x="238" y="0"/>
                    <a:pt x="238" y="0"/>
                    <a:pt x="238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2"/>
                    <a:pt x="0" y="63"/>
                    <a:pt x="0" y="64"/>
                  </a:cubicBezTo>
                  <a:cubicBezTo>
                    <a:pt x="0" y="69"/>
                    <a:pt x="4" y="74"/>
                    <a:pt x="9" y="74"/>
                  </a:cubicBezTo>
                  <a:cubicBezTo>
                    <a:pt x="15" y="74"/>
                    <a:pt x="19" y="69"/>
                    <a:pt x="19" y="64"/>
                  </a:cubicBezTo>
                  <a:cubicBezTo>
                    <a:pt x="19" y="69"/>
                    <a:pt x="23" y="74"/>
                    <a:pt x="29" y="74"/>
                  </a:cubicBezTo>
                  <a:cubicBezTo>
                    <a:pt x="34" y="74"/>
                    <a:pt x="39" y="69"/>
                    <a:pt x="39" y="64"/>
                  </a:cubicBezTo>
                  <a:cubicBezTo>
                    <a:pt x="39" y="69"/>
                    <a:pt x="43" y="74"/>
                    <a:pt x="48" y="74"/>
                  </a:cubicBezTo>
                  <a:cubicBezTo>
                    <a:pt x="54" y="74"/>
                    <a:pt x="58" y="69"/>
                    <a:pt x="58" y="64"/>
                  </a:cubicBezTo>
                  <a:cubicBezTo>
                    <a:pt x="58" y="69"/>
                    <a:pt x="62" y="74"/>
                    <a:pt x="68" y="74"/>
                  </a:cubicBezTo>
                  <a:cubicBezTo>
                    <a:pt x="73" y="74"/>
                    <a:pt x="78" y="69"/>
                    <a:pt x="78" y="64"/>
                  </a:cubicBezTo>
                  <a:cubicBezTo>
                    <a:pt x="78" y="69"/>
                    <a:pt x="82" y="74"/>
                    <a:pt x="87" y="74"/>
                  </a:cubicBezTo>
                  <a:cubicBezTo>
                    <a:pt x="93" y="74"/>
                    <a:pt x="97" y="69"/>
                    <a:pt x="97" y="64"/>
                  </a:cubicBezTo>
                  <a:cubicBezTo>
                    <a:pt x="97" y="69"/>
                    <a:pt x="101" y="74"/>
                    <a:pt x="107" y="74"/>
                  </a:cubicBezTo>
                  <a:cubicBezTo>
                    <a:pt x="112" y="74"/>
                    <a:pt x="116" y="69"/>
                    <a:pt x="116" y="64"/>
                  </a:cubicBezTo>
                  <a:cubicBezTo>
                    <a:pt x="116" y="69"/>
                    <a:pt x="121" y="74"/>
                    <a:pt x="126" y="74"/>
                  </a:cubicBezTo>
                  <a:cubicBezTo>
                    <a:pt x="132" y="74"/>
                    <a:pt x="136" y="69"/>
                    <a:pt x="136" y="64"/>
                  </a:cubicBezTo>
                  <a:cubicBezTo>
                    <a:pt x="136" y="69"/>
                    <a:pt x="140" y="74"/>
                    <a:pt x="146" y="74"/>
                  </a:cubicBezTo>
                  <a:cubicBezTo>
                    <a:pt x="151" y="74"/>
                    <a:pt x="155" y="69"/>
                    <a:pt x="155" y="64"/>
                  </a:cubicBezTo>
                  <a:cubicBezTo>
                    <a:pt x="155" y="69"/>
                    <a:pt x="160" y="74"/>
                    <a:pt x="165" y="74"/>
                  </a:cubicBezTo>
                  <a:cubicBezTo>
                    <a:pt x="171" y="74"/>
                    <a:pt x="175" y="69"/>
                    <a:pt x="175" y="64"/>
                  </a:cubicBezTo>
                  <a:cubicBezTo>
                    <a:pt x="175" y="69"/>
                    <a:pt x="179" y="74"/>
                    <a:pt x="185" y="74"/>
                  </a:cubicBezTo>
                  <a:cubicBezTo>
                    <a:pt x="190" y="74"/>
                    <a:pt x="194" y="69"/>
                    <a:pt x="194" y="64"/>
                  </a:cubicBezTo>
                  <a:cubicBezTo>
                    <a:pt x="194" y="69"/>
                    <a:pt x="199" y="74"/>
                    <a:pt x="204" y="74"/>
                  </a:cubicBezTo>
                  <a:cubicBezTo>
                    <a:pt x="209" y="74"/>
                    <a:pt x="214" y="69"/>
                    <a:pt x="214" y="64"/>
                  </a:cubicBezTo>
                  <a:cubicBezTo>
                    <a:pt x="214" y="69"/>
                    <a:pt x="218" y="74"/>
                    <a:pt x="224" y="74"/>
                  </a:cubicBezTo>
                  <a:cubicBezTo>
                    <a:pt x="229" y="74"/>
                    <a:pt x="233" y="69"/>
                    <a:pt x="233" y="64"/>
                  </a:cubicBezTo>
                  <a:cubicBezTo>
                    <a:pt x="233" y="69"/>
                    <a:pt x="238" y="74"/>
                    <a:pt x="243" y="74"/>
                  </a:cubicBezTo>
                  <a:cubicBezTo>
                    <a:pt x="248" y="74"/>
                    <a:pt x="253" y="69"/>
                    <a:pt x="253" y="64"/>
                  </a:cubicBezTo>
                  <a:cubicBezTo>
                    <a:pt x="253" y="63"/>
                    <a:pt x="253" y="62"/>
                    <a:pt x="252" y="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4" name="Rectangle 42"/>
            <p:cNvSpPr>
              <a:spLocks noChangeArrowheads="1"/>
            </p:cNvSpPr>
            <p:nvPr/>
          </p:nvSpPr>
          <p:spPr bwMode="auto">
            <a:xfrm>
              <a:off x="2275896" y="4908586"/>
              <a:ext cx="125412" cy="2794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5" name="Rectangle 43"/>
            <p:cNvSpPr>
              <a:spLocks noChangeArrowheads="1"/>
            </p:cNvSpPr>
            <p:nvPr/>
          </p:nvSpPr>
          <p:spPr bwMode="auto">
            <a:xfrm>
              <a:off x="2477510" y="4908577"/>
              <a:ext cx="120649" cy="2794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6" name="Rectangle 44"/>
            <p:cNvSpPr>
              <a:spLocks noChangeArrowheads="1"/>
            </p:cNvSpPr>
            <p:nvPr/>
          </p:nvSpPr>
          <p:spPr bwMode="auto">
            <a:xfrm>
              <a:off x="2674367" y="4908562"/>
              <a:ext cx="120649" cy="2794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7" name="Rectangle 45"/>
            <p:cNvSpPr>
              <a:spLocks noChangeArrowheads="1"/>
            </p:cNvSpPr>
            <p:nvPr/>
          </p:nvSpPr>
          <p:spPr bwMode="auto">
            <a:xfrm>
              <a:off x="2871220" y="4908550"/>
              <a:ext cx="123825" cy="2794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292980" y="2837340"/>
            <a:ext cx="262917" cy="1084198"/>
            <a:chOff x="1607360" y="4098926"/>
            <a:chExt cx="608248" cy="2508250"/>
          </a:xfrm>
        </p:grpSpPr>
        <p:sp>
          <p:nvSpPr>
            <p:cNvPr id="12" name="Freeform 85"/>
            <p:cNvSpPr>
              <a:spLocks/>
            </p:cNvSpPr>
            <p:nvPr/>
          </p:nvSpPr>
          <p:spPr bwMode="auto">
            <a:xfrm flipH="1">
              <a:off x="1607360" y="4098926"/>
              <a:ext cx="608248" cy="2508250"/>
            </a:xfrm>
            <a:custGeom>
              <a:avLst/>
              <a:gdLst>
                <a:gd name="T0" fmla="*/ 493 w 493"/>
                <a:gd name="T1" fmla="*/ 0 h 2033"/>
                <a:gd name="T2" fmla="*/ 0 w 493"/>
                <a:gd name="T3" fmla="*/ 410 h 2033"/>
                <a:gd name="T4" fmla="*/ 0 w 493"/>
                <a:gd name="T5" fmla="*/ 2033 h 2033"/>
                <a:gd name="T6" fmla="*/ 493 w 493"/>
                <a:gd name="T7" fmla="*/ 2033 h 2033"/>
                <a:gd name="T8" fmla="*/ 493 w 493"/>
                <a:gd name="T9" fmla="*/ 0 h 2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3" h="2033">
                  <a:moveTo>
                    <a:pt x="493" y="0"/>
                  </a:moveTo>
                  <a:lnTo>
                    <a:pt x="0" y="410"/>
                  </a:lnTo>
                  <a:lnTo>
                    <a:pt x="0" y="2033"/>
                  </a:lnTo>
                  <a:lnTo>
                    <a:pt x="493" y="2033"/>
                  </a:lnTo>
                  <a:lnTo>
                    <a:pt x="49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639409" y="4791070"/>
              <a:ext cx="544126" cy="1550849"/>
              <a:chOff x="7719801" y="4791070"/>
              <a:chExt cx="544126" cy="1550849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14" name="Rectangle 86"/>
              <p:cNvSpPr>
                <a:spLocks noChangeArrowheads="1"/>
              </p:cNvSpPr>
              <p:nvPr/>
            </p:nvSpPr>
            <p:spPr bwMode="auto">
              <a:xfrm flipH="1">
                <a:off x="8187429" y="4791070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" name="Rectangle 87"/>
              <p:cNvSpPr>
                <a:spLocks noChangeArrowheads="1"/>
              </p:cNvSpPr>
              <p:nvPr/>
            </p:nvSpPr>
            <p:spPr bwMode="auto">
              <a:xfrm flipH="1">
                <a:off x="8071454" y="4791070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" name="Rectangle 88"/>
              <p:cNvSpPr>
                <a:spLocks noChangeArrowheads="1"/>
              </p:cNvSpPr>
              <p:nvPr/>
            </p:nvSpPr>
            <p:spPr bwMode="auto">
              <a:xfrm flipH="1">
                <a:off x="7953012" y="4791070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" name="Rectangle 89"/>
              <p:cNvSpPr>
                <a:spLocks noChangeArrowheads="1"/>
              </p:cNvSpPr>
              <p:nvPr/>
            </p:nvSpPr>
            <p:spPr bwMode="auto">
              <a:xfrm flipH="1">
                <a:off x="7838272" y="4791070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" name="Rectangle 90"/>
              <p:cNvSpPr>
                <a:spLocks noChangeArrowheads="1"/>
              </p:cNvSpPr>
              <p:nvPr/>
            </p:nvSpPr>
            <p:spPr bwMode="auto">
              <a:xfrm flipH="1">
                <a:off x="7719830" y="4791070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" name="Rectangle 91"/>
              <p:cNvSpPr>
                <a:spLocks noChangeArrowheads="1"/>
              </p:cNvSpPr>
              <p:nvPr/>
            </p:nvSpPr>
            <p:spPr bwMode="auto">
              <a:xfrm flipH="1">
                <a:off x="8187429" y="5019317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" name="Rectangle 92"/>
              <p:cNvSpPr>
                <a:spLocks noChangeArrowheads="1"/>
              </p:cNvSpPr>
              <p:nvPr/>
            </p:nvSpPr>
            <p:spPr bwMode="auto">
              <a:xfrm flipH="1">
                <a:off x="8071454" y="5019317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" name="Rectangle 93"/>
              <p:cNvSpPr>
                <a:spLocks noChangeArrowheads="1"/>
              </p:cNvSpPr>
              <p:nvPr/>
            </p:nvSpPr>
            <p:spPr bwMode="auto">
              <a:xfrm flipH="1">
                <a:off x="7953012" y="5019317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" name="Rectangle 94"/>
              <p:cNvSpPr>
                <a:spLocks noChangeArrowheads="1"/>
              </p:cNvSpPr>
              <p:nvPr/>
            </p:nvSpPr>
            <p:spPr bwMode="auto">
              <a:xfrm flipH="1">
                <a:off x="7838272" y="5019317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" name="Rectangle 95"/>
              <p:cNvSpPr>
                <a:spLocks noChangeArrowheads="1"/>
              </p:cNvSpPr>
              <p:nvPr/>
            </p:nvSpPr>
            <p:spPr bwMode="auto">
              <a:xfrm flipH="1">
                <a:off x="7719830" y="5019317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" name="Rectangle 96"/>
              <p:cNvSpPr>
                <a:spLocks noChangeArrowheads="1"/>
              </p:cNvSpPr>
              <p:nvPr/>
            </p:nvSpPr>
            <p:spPr bwMode="auto">
              <a:xfrm flipH="1">
                <a:off x="8187429" y="5247564"/>
                <a:ext cx="76494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" name="Rectangle 97"/>
              <p:cNvSpPr>
                <a:spLocks noChangeArrowheads="1"/>
              </p:cNvSpPr>
              <p:nvPr/>
            </p:nvSpPr>
            <p:spPr bwMode="auto">
              <a:xfrm flipH="1">
                <a:off x="8071454" y="5247564"/>
                <a:ext cx="74026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" name="Rectangle 98"/>
              <p:cNvSpPr>
                <a:spLocks noChangeArrowheads="1"/>
              </p:cNvSpPr>
              <p:nvPr/>
            </p:nvSpPr>
            <p:spPr bwMode="auto">
              <a:xfrm flipH="1">
                <a:off x="7953012" y="5247564"/>
                <a:ext cx="77728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" name="Rectangle 99"/>
              <p:cNvSpPr>
                <a:spLocks noChangeArrowheads="1"/>
              </p:cNvSpPr>
              <p:nvPr/>
            </p:nvSpPr>
            <p:spPr bwMode="auto">
              <a:xfrm flipH="1">
                <a:off x="7838272" y="5247564"/>
                <a:ext cx="74026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" name="Rectangle 100"/>
              <p:cNvSpPr>
                <a:spLocks noChangeArrowheads="1"/>
              </p:cNvSpPr>
              <p:nvPr/>
            </p:nvSpPr>
            <p:spPr bwMode="auto">
              <a:xfrm flipH="1">
                <a:off x="7719830" y="5247563"/>
                <a:ext cx="76494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" name="Rectangle 101"/>
              <p:cNvSpPr>
                <a:spLocks noChangeArrowheads="1"/>
              </p:cNvSpPr>
              <p:nvPr/>
            </p:nvSpPr>
            <p:spPr bwMode="auto">
              <a:xfrm flipH="1">
                <a:off x="8187429" y="5478278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" name="Rectangle 102"/>
              <p:cNvSpPr>
                <a:spLocks noChangeArrowheads="1"/>
              </p:cNvSpPr>
              <p:nvPr/>
            </p:nvSpPr>
            <p:spPr bwMode="auto">
              <a:xfrm flipH="1">
                <a:off x="8071454" y="5478278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" name="Rectangle 103"/>
              <p:cNvSpPr>
                <a:spLocks noChangeArrowheads="1"/>
              </p:cNvSpPr>
              <p:nvPr/>
            </p:nvSpPr>
            <p:spPr bwMode="auto">
              <a:xfrm flipH="1">
                <a:off x="7953012" y="5478278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" name="Rectangle 104"/>
              <p:cNvSpPr>
                <a:spLocks noChangeArrowheads="1"/>
              </p:cNvSpPr>
              <p:nvPr/>
            </p:nvSpPr>
            <p:spPr bwMode="auto">
              <a:xfrm flipH="1">
                <a:off x="7838272" y="5478278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" name="Rectangle 105"/>
              <p:cNvSpPr>
                <a:spLocks noChangeArrowheads="1"/>
              </p:cNvSpPr>
              <p:nvPr/>
            </p:nvSpPr>
            <p:spPr bwMode="auto">
              <a:xfrm flipH="1">
                <a:off x="7719830" y="5478278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4" name="Rectangle 106"/>
              <p:cNvSpPr>
                <a:spLocks noChangeArrowheads="1"/>
              </p:cNvSpPr>
              <p:nvPr/>
            </p:nvSpPr>
            <p:spPr bwMode="auto">
              <a:xfrm flipH="1">
                <a:off x="8187429" y="5706526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5" name="Rectangle 107"/>
              <p:cNvSpPr>
                <a:spLocks noChangeArrowheads="1"/>
              </p:cNvSpPr>
              <p:nvPr/>
            </p:nvSpPr>
            <p:spPr bwMode="auto">
              <a:xfrm flipH="1">
                <a:off x="8071454" y="5706526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6" name="Rectangle 108"/>
              <p:cNvSpPr>
                <a:spLocks noChangeArrowheads="1"/>
              </p:cNvSpPr>
              <p:nvPr/>
            </p:nvSpPr>
            <p:spPr bwMode="auto">
              <a:xfrm flipH="1">
                <a:off x="7953012" y="5706526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7" name="Rectangle 109"/>
              <p:cNvSpPr>
                <a:spLocks noChangeArrowheads="1"/>
              </p:cNvSpPr>
              <p:nvPr/>
            </p:nvSpPr>
            <p:spPr bwMode="auto">
              <a:xfrm flipH="1">
                <a:off x="7838272" y="5706524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8" name="Rectangle 110"/>
              <p:cNvSpPr>
                <a:spLocks noChangeArrowheads="1"/>
              </p:cNvSpPr>
              <p:nvPr/>
            </p:nvSpPr>
            <p:spPr bwMode="auto">
              <a:xfrm flipH="1">
                <a:off x="7719830" y="5706526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9" name="Rectangle 111"/>
              <p:cNvSpPr>
                <a:spLocks noChangeArrowheads="1"/>
              </p:cNvSpPr>
              <p:nvPr/>
            </p:nvSpPr>
            <p:spPr bwMode="auto">
              <a:xfrm flipH="1">
                <a:off x="8187429" y="5934772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0" name="Rectangle 112"/>
              <p:cNvSpPr>
                <a:spLocks noChangeArrowheads="1"/>
              </p:cNvSpPr>
              <p:nvPr/>
            </p:nvSpPr>
            <p:spPr bwMode="auto">
              <a:xfrm flipH="1">
                <a:off x="8071454" y="5934772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1" name="Rectangle 113"/>
              <p:cNvSpPr>
                <a:spLocks noChangeArrowheads="1"/>
              </p:cNvSpPr>
              <p:nvPr/>
            </p:nvSpPr>
            <p:spPr bwMode="auto">
              <a:xfrm flipH="1">
                <a:off x="7953012" y="5934769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2" name="Rectangle 114"/>
              <p:cNvSpPr>
                <a:spLocks noChangeArrowheads="1"/>
              </p:cNvSpPr>
              <p:nvPr/>
            </p:nvSpPr>
            <p:spPr bwMode="auto">
              <a:xfrm flipH="1">
                <a:off x="7838272" y="5934772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3" name="Rectangle 115"/>
              <p:cNvSpPr>
                <a:spLocks noChangeArrowheads="1"/>
              </p:cNvSpPr>
              <p:nvPr/>
            </p:nvSpPr>
            <p:spPr bwMode="auto">
              <a:xfrm flipH="1">
                <a:off x="7719830" y="5934773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4" name="Rectangle 116"/>
              <p:cNvSpPr>
                <a:spLocks noChangeArrowheads="1"/>
              </p:cNvSpPr>
              <p:nvPr/>
            </p:nvSpPr>
            <p:spPr bwMode="auto">
              <a:xfrm flipH="1">
                <a:off x="8187433" y="6163020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5" name="Rectangle 117"/>
              <p:cNvSpPr>
                <a:spLocks noChangeArrowheads="1"/>
              </p:cNvSpPr>
              <p:nvPr/>
            </p:nvSpPr>
            <p:spPr bwMode="auto">
              <a:xfrm flipH="1">
                <a:off x="8071456" y="6163020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6" name="Rectangle 118"/>
              <p:cNvSpPr>
                <a:spLocks noChangeArrowheads="1"/>
              </p:cNvSpPr>
              <p:nvPr/>
            </p:nvSpPr>
            <p:spPr bwMode="auto">
              <a:xfrm flipH="1">
                <a:off x="7953018" y="6163015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7" name="Rectangle 119"/>
              <p:cNvSpPr>
                <a:spLocks noChangeArrowheads="1"/>
              </p:cNvSpPr>
              <p:nvPr/>
            </p:nvSpPr>
            <p:spPr bwMode="auto">
              <a:xfrm flipH="1">
                <a:off x="7838282" y="6163018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8" name="Rectangle 120"/>
              <p:cNvSpPr>
                <a:spLocks noChangeArrowheads="1"/>
              </p:cNvSpPr>
              <p:nvPr/>
            </p:nvSpPr>
            <p:spPr bwMode="auto">
              <a:xfrm flipH="1">
                <a:off x="7719801" y="6163022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5027752" y="2844636"/>
            <a:ext cx="263450" cy="1084198"/>
            <a:chOff x="1015503" y="4131049"/>
            <a:chExt cx="609481" cy="2508250"/>
          </a:xfrm>
        </p:grpSpPr>
        <p:sp>
          <p:nvSpPr>
            <p:cNvPr id="50" name="Freeform 69"/>
            <p:cNvSpPr>
              <a:spLocks/>
            </p:cNvSpPr>
            <p:nvPr/>
          </p:nvSpPr>
          <p:spPr bwMode="auto">
            <a:xfrm flipH="1">
              <a:off x="1015503" y="4131049"/>
              <a:ext cx="609481" cy="2508250"/>
            </a:xfrm>
            <a:custGeom>
              <a:avLst/>
              <a:gdLst>
                <a:gd name="T0" fmla="*/ 494 w 494"/>
                <a:gd name="T1" fmla="*/ 0 h 2033"/>
                <a:gd name="T2" fmla="*/ 0 w 494"/>
                <a:gd name="T3" fmla="*/ 410 h 2033"/>
                <a:gd name="T4" fmla="*/ 0 w 494"/>
                <a:gd name="T5" fmla="*/ 2033 h 2033"/>
                <a:gd name="T6" fmla="*/ 494 w 494"/>
                <a:gd name="T7" fmla="*/ 2033 h 2033"/>
                <a:gd name="T8" fmla="*/ 494 w 494"/>
                <a:gd name="T9" fmla="*/ 0 h 2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4" h="2033">
                  <a:moveTo>
                    <a:pt x="494" y="0"/>
                  </a:moveTo>
                  <a:lnTo>
                    <a:pt x="0" y="410"/>
                  </a:lnTo>
                  <a:lnTo>
                    <a:pt x="0" y="2033"/>
                  </a:lnTo>
                  <a:lnTo>
                    <a:pt x="494" y="2033"/>
                  </a:lnTo>
                  <a:lnTo>
                    <a:pt x="4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51" name="Group 50"/>
            <p:cNvGrpSpPr/>
            <p:nvPr/>
          </p:nvGrpSpPr>
          <p:grpSpPr>
            <a:xfrm flipH="1">
              <a:off x="1083360" y="4735595"/>
              <a:ext cx="473767" cy="1585392"/>
              <a:chOff x="8551863" y="1063625"/>
              <a:chExt cx="609600" cy="2039938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52" name="Oval 70"/>
              <p:cNvSpPr>
                <a:spLocks noChangeArrowheads="1"/>
              </p:cNvSpPr>
              <p:nvPr/>
            </p:nvSpPr>
            <p:spPr bwMode="auto">
              <a:xfrm>
                <a:off x="8551863" y="1063625"/>
                <a:ext cx="255588" cy="252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3" name="Oval 71"/>
              <p:cNvSpPr>
                <a:spLocks noChangeArrowheads="1"/>
              </p:cNvSpPr>
              <p:nvPr/>
            </p:nvSpPr>
            <p:spPr bwMode="auto">
              <a:xfrm>
                <a:off x="8905875" y="1063625"/>
                <a:ext cx="255588" cy="252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4" name="Oval 72"/>
              <p:cNvSpPr>
                <a:spLocks noChangeArrowheads="1"/>
              </p:cNvSpPr>
              <p:nvPr/>
            </p:nvSpPr>
            <p:spPr bwMode="auto">
              <a:xfrm>
                <a:off x="8551863" y="141763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5" name="Oval 73"/>
              <p:cNvSpPr>
                <a:spLocks noChangeArrowheads="1"/>
              </p:cNvSpPr>
              <p:nvPr/>
            </p:nvSpPr>
            <p:spPr bwMode="auto">
              <a:xfrm>
                <a:off x="8905875" y="141763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6" name="Oval 74"/>
              <p:cNvSpPr>
                <a:spLocks noChangeArrowheads="1"/>
              </p:cNvSpPr>
              <p:nvPr/>
            </p:nvSpPr>
            <p:spPr bwMode="auto">
              <a:xfrm>
                <a:off x="8551863" y="1774825"/>
                <a:ext cx="255588" cy="257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7" name="Oval 75"/>
              <p:cNvSpPr>
                <a:spLocks noChangeArrowheads="1"/>
              </p:cNvSpPr>
              <p:nvPr/>
            </p:nvSpPr>
            <p:spPr bwMode="auto">
              <a:xfrm>
                <a:off x="8905875" y="1774825"/>
                <a:ext cx="255588" cy="257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8" name="Oval 76"/>
              <p:cNvSpPr>
                <a:spLocks noChangeArrowheads="1"/>
              </p:cNvSpPr>
              <p:nvPr/>
            </p:nvSpPr>
            <p:spPr bwMode="auto">
              <a:xfrm>
                <a:off x="8551863" y="2133600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9" name="Oval 77"/>
              <p:cNvSpPr>
                <a:spLocks noChangeArrowheads="1"/>
              </p:cNvSpPr>
              <p:nvPr/>
            </p:nvSpPr>
            <p:spPr bwMode="auto">
              <a:xfrm>
                <a:off x="8905875" y="2133600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0" name="Oval 78"/>
              <p:cNvSpPr>
                <a:spLocks noChangeArrowheads="1"/>
              </p:cNvSpPr>
              <p:nvPr/>
            </p:nvSpPr>
            <p:spPr bwMode="auto">
              <a:xfrm>
                <a:off x="8551863" y="249078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1" name="Oval 79"/>
              <p:cNvSpPr>
                <a:spLocks noChangeArrowheads="1"/>
              </p:cNvSpPr>
              <p:nvPr/>
            </p:nvSpPr>
            <p:spPr bwMode="auto">
              <a:xfrm>
                <a:off x="8905875" y="249078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2" name="Oval 80"/>
              <p:cNvSpPr>
                <a:spLocks noChangeArrowheads="1"/>
              </p:cNvSpPr>
              <p:nvPr/>
            </p:nvSpPr>
            <p:spPr bwMode="auto">
              <a:xfrm>
                <a:off x="8551863" y="2847975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3" name="Oval 81"/>
              <p:cNvSpPr>
                <a:spLocks noChangeArrowheads="1"/>
              </p:cNvSpPr>
              <p:nvPr/>
            </p:nvSpPr>
            <p:spPr bwMode="auto">
              <a:xfrm>
                <a:off x="8905875" y="2847975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64" name="Group 63"/>
          <p:cNvGrpSpPr/>
          <p:nvPr/>
        </p:nvGrpSpPr>
        <p:grpSpPr>
          <a:xfrm>
            <a:off x="5545423" y="2837340"/>
            <a:ext cx="263450" cy="1084198"/>
            <a:chOff x="2223266" y="4177693"/>
            <a:chExt cx="609481" cy="2508250"/>
          </a:xfrm>
        </p:grpSpPr>
        <p:sp>
          <p:nvSpPr>
            <p:cNvPr id="65" name="Freeform 69"/>
            <p:cNvSpPr>
              <a:spLocks/>
            </p:cNvSpPr>
            <p:nvPr/>
          </p:nvSpPr>
          <p:spPr bwMode="auto">
            <a:xfrm flipH="1">
              <a:off x="2223266" y="4177693"/>
              <a:ext cx="609481" cy="2508250"/>
            </a:xfrm>
            <a:custGeom>
              <a:avLst/>
              <a:gdLst>
                <a:gd name="T0" fmla="*/ 494 w 494"/>
                <a:gd name="T1" fmla="*/ 0 h 2033"/>
                <a:gd name="T2" fmla="*/ 0 w 494"/>
                <a:gd name="T3" fmla="*/ 410 h 2033"/>
                <a:gd name="T4" fmla="*/ 0 w 494"/>
                <a:gd name="T5" fmla="*/ 2033 h 2033"/>
                <a:gd name="T6" fmla="*/ 494 w 494"/>
                <a:gd name="T7" fmla="*/ 2033 h 2033"/>
                <a:gd name="T8" fmla="*/ 494 w 494"/>
                <a:gd name="T9" fmla="*/ 0 h 2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4" h="2033">
                  <a:moveTo>
                    <a:pt x="494" y="0"/>
                  </a:moveTo>
                  <a:lnTo>
                    <a:pt x="0" y="410"/>
                  </a:lnTo>
                  <a:lnTo>
                    <a:pt x="0" y="2033"/>
                  </a:lnTo>
                  <a:lnTo>
                    <a:pt x="494" y="2033"/>
                  </a:lnTo>
                  <a:lnTo>
                    <a:pt x="49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66" name="Group 65"/>
            <p:cNvGrpSpPr/>
            <p:nvPr/>
          </p:nvGrpSpPr>
          <p:grpSpPr>
            <a:xfrm flipH="1">
              <a:off x="2291127" y="4782240"/>
              <a:ext cx="473767" cy="1585392"/>
              <a:chOff x="8551863" y="1063625"/>
              <a:chExt cx="609600" cy="2039938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67" name="Oval 70"/>
              <p:cNvSpPr>
                <a:spLocks noChangeArrowheads="1"/>
              </p:cNvSpPr>
              <p:nvPr/>
            </p:nvSpPr>
            <p:spPr bwMode="auto">
              <a:xfrm>
                <a:off x="8551863" y="1063625"/>
                <a:ext cx="255588" cy="252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8" name="Oval 71"/>
              <p:cNvSpPr>
                <a:spLocks noChangeArrowheads="1"/>
              </p:cNvSpPr>
              <p:nvPr/>
            </p:nvSpPr>
            <p:spPr bwMode="auto">
              <a:xfrm>
                <a:off x="8905875" y="1063625"/>
                <a:ext cx="255588" cy="252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9" name="Oval 72"/>
              <p:cNvSpPr>
                <a:spLocks noChangeArrowheads="1"/>
              </p:cNvSpPr>
              <p:nvPr/>
            </p:nvSpPr>
            <p:spPr bwMode="auto">
              <a:xfrm>
                <a:off x="8551863" y="141763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0" name="Oval 73"/>
              <p:cNvSpPr>
                <a:spLocks noChangeArrowheads="1"/>
              </p:cNvSpPr>
              <p:nvPr/>
            </p:nvSpPr>
            <p:spPr bwMode="auto">
              <a:xfrm>
                <a:off x="8905875" y="141763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1" name="Oval 74"/>
              <p:cNvSpPr>
                <a:spLocks noChangeArrowheads="1"/>
              </p:cNvSpPr>
              <p:nvPr/>
            </p:nvSpPr>
            <p:spPr bwMode="auto">
              <a:xfrm>
                <a:off x="8551863" y="1774825"/>
                <a:ext cx="255588" cy="257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2" name="Oval 75"/>
              <p:cNvSpPr>
                <a:spLocks noChangeArrowheads="1"/>
              </p:cNvSpPr>
              <p:nvPr/>
            </p:nvSpPr>
            <p:spPr bwMode="auto">
              <a:xfrm>
                <a:off x="8905875" y="1774825"/>
                <a:ext cx="255588" cy="257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3" name="Oval 76"/>
              <p:cNvSpPr>
                <a:spLocks noChangeArrowheads="1"/>
              </p:cNvSpPr>
              <p:nvPr/>
            </p:nvSpPr>
            <p:spPr bwMode="auto">
              <a:xfrm>
                <a:off x="8551863" y="2133600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4" name="Oval 77"/>
              <p:cNvSpPr>
                <a:spLocks noChangeArrowheads="1"/>
              </p:cNvSpPr>
              <p:nvPr/>
            </p:nvSpPr>
            <p:spPr bwMode="auto">
              <a:xfrm>
                <a:off x="8905875" y="2133600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5" name="Oval 78"/>
              <p:cNvSpPr>
                <a:spLocks noChangeArrowheads="1"/>
              </p:cNvSpPr>
              <p:nvPr/>
            </p:nvSpPr>
            <p:spPr bwMode="auto">
              <a:xfrm>
                <a:off x="8551863" y="249078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6" name="Oval 79"/>
              <p:cNvSpPr>
                <a:spLocks noChangeArrowheads="1"/>
              </p:cNvSpPr>
              <p:nvPr/>
            </p:nvSpPr>
            <p:spPr bwMode="auto">
              <a:xfrm>
                <a:off x="8905875" y="249078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7" name="Oval 80"/>
              <p:cNvSpPr>
                <a:spLocks noChangeArrowheads="1"/>
              </p:cNvSpPr>
              <p:nvPr/>
            </p:nvSpPr>
            <p:spPr bwMode="auto">
              <a:xfrm>
                <a:off x="8551863" y="2847975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8" name="Oval 81"/>
              <p:cNvSpPr>
                <a:spLocks noChangeArrowheads="1"/>
              </p:cNvSpPr>
              <p:nvPr/>
            </p:nvSpPr>
            <p:spPr bwMode="auto">
              <a:xfrm>
                <a:off x="8905875" y="2847975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79" name="Group 127"/>
          <p:cNvGrpSpPr/>
          <p:nvPr/>
        </p:nvGrpSpPr>
        <p:grpSpPr>
          <a:xfrm>
            <a:off x="5631848" y="3258117"/>
            <a:ext cx="349104" cy="670716"/>
            <a:chOff x="2186433" y="5057372"/>
            <a:chExt cx="807639" cy="1551675"/>
          </a:xfrm>
        </p:grpSpPr>
        <p:grpSp>
          <p:nvGrpSpPr>
            <p:cNvPr id="81" name="Group 128"/>
            <p:cNvGrpSpPr/>
            <p:nvPr/>
          </p:nvGrpSpPr>
          <p:grpSpPr>
            <a:xfrm>
              <a:off x="2186433" y="5057372"/>
              <a:ext cx="807639" cy="1551675"/>
              <a:chOff x="8266825" y="5057372"/>
              <a:chExt cx="807639" cy="1551675"/>
            </a:xfrm>
          </p:grpSpPr>
          <p:sp>
            <p:nvSpPr>
              <p:cNvPr id="143" name="Rectangle 124"/>
              <p:cNvSpPr>
                <a:spLocks noChangeArrowheads="1"/>
              </p:cNvSpPr>
              <p:nvPr/>
            </p:nvSpPr>
            <p:spPr bwMode="auto">
              <a:xfrm flipH="1">
                <a:off x="8266825" y="5359786"/>
                <a:ext cx="807639" cy="1249261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4" name="Rectangle 125"/>
              <p:cNvSpPr>
                <a:spLocks noChangeArrowheads="1"/>
              </p:cNvSpPr>
              <p:nvPr/>
            </p:nvSpPr>
            <p:spPr bwMode="auto">
              <a:xfrm flipH="1">
                <a:off x="8384435" y="5197778"/>
                <a:ext cx="615630" cy="32161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5" name="Rectangle 126"/>
              <p:cNvSpPr>
                <a:spLocks noChangeArrowheads="1"/>
              </p:cNvSpPr>
              <p:nvPr/>
            </p:nvSpPr>
            <p:spPr bwMode="auto">
              <a:xfrm flipH="1">
                <a:off x="8456439" y="5057372"/>
                <a:ext cx="469221" cy="24601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  <p:grpSp>
          <p:nvGrpSpPr>
            <p:cNvPr id="98" name="Group 129"/>
            <p:cNvGrpSpPr/>
            <p:nvPr/>
          </p:nvGrpSpPr>
          <p:grpSpPr>
            <a:xfrm flipH="1">
              <a:off x="2324450" y="5450989"/>
              <a:ext cx="530425" cy="704434"/>
              <a:chOff x="7329488" y="3802063"/>
              <a:chExt cx="701674" cy="931862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31" name="Rectangle 127"/>
              <p:cNvSpPr>
                <a:spLocks noChangeArrowheads="1"/>
              </p:cNvSpPr>
              <p:nvPr/>
            </p:nvSpPr>
            <p:spPr bwMode="auto">
              <a:xfrm>
                <a:off x="7329488" y="3802063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2" name="Rectangle 128"/>
              <p:cNvSpPr>
                <a:spLocks noChangeArrowheads="1"/>
              </p:cNvSpPr>
              <p:nvPr/>
            </p:nvSpPr>
            <p:spPr bwMode="auto">
              <a:xfrm>
                <a:off x="7527925" y="3802063"/>
                <a:ext cx="104775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3" name="Rectangle 129"/>
              <p:cNvSpPr>
                <a:spLocks noChangeArrowheads="1"/>
              </p:cNvSpPr>
              <p:nvPr/>
            </p:nvSpPr>
            <p:spPr bwMode="auto">
              <a:xfrm>
                <a:off x="7724775" y="3802063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4" name="Rectangle 130"/>
              <p:cNvSpPr>
                <a:spLocks noChangeArrowheads="1"/>
              </p:cNvSpPr>
              <p:nvPr/>
            </p:nvSpPr>
            <p:spPr bwMode="auto">
              <a:xfrm>
                <a:off x="7924800" y="3802063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5" name="Rectangle 131"/>
              <p:cNvSpPr>
                <a:spLocks noChangeArrowheads="1"/>
              </p:cNvSpPr>
              <p:nvPr/>
            </p:nvSpPr>
            <p:spPr bwMode="auto">
              <a:xfrm>
                <a:off x="7329488" y="4144963"/>
                <a:ext cx="106362" cy="2460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6" name="Rectangle 132"/>
              <p:cNvSpPr>
                <a:spLocks noChangeArrowheads="1"/>
              </p:cNvSpPr>
              <p:nvPr/>
            </p:nvSpPr>
            <p:spPr bwMode="auto">
              <a:xfrm>
                <a:off x="7527925" y="4144963"/>
                <a:ext cx="104775" cy="2460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7" name="Rectangle 133"/>
              <p:cNvSpPr>
                <a:spLocks noChangeArrowheads="1"/>
              </p:cNvSpPr>
              <p:nvPr/>
            </p:nvSpPr>
            <p:spPr bwMode="auto">
              <a:xfrm>
                <a:off x="7724775" y="4144963"/>
                <a:ext cx="106362" cy="2460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8" name="Rectangle 134"/>
              <p:cNvSpPr>
                <a:spLocks noChangeArrowheads="1"/>
              </p:cNvSpPr>
              <p:nvPr/>
            </p:nvSpPr>
            <p:spPr bwMode="auto">
              <a:xfrm>
                <a:off x="7924800" y="4144963"/>
                <a:ext cx="106362" cy="2460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9" name="Rectangle 135"/>
              <p:cNvSpPr>
                <a:spLocks noChangeArrowheads="1"/>
              </p:cNvSpPr>
              <p:nvPr/>
            </p:nvSpPr>
            <p:spPr bwMode="auto">
              <a:xfrm>
                <a:off x="7329488" y="4484688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0" name="Rectangle 136"/>
              <p:cNvSpPr>
                <a:spLocks noChangeArrowheads="1"/>
              </p:cNvSpPr>
              <p:nvPr/>
            </p:nvSpPr>
            <p:spPr bwMode="auto">
              <a:xfrm>
                <a:off x="7527925" y="4484688"/>
                <a:ext cx="104775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1" name="Rectangle 137"/>
              <p:cNvSpPr>
                <a:spLocks noChangeArrowheads="1"/>
              </p:cNvSpPr>
              <p:nvPr/>
            </p:nvSpPr>
            <p:spPr bwMode="auto">
              <a:xfrm>
                <a:off x="7724775" y="4484688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2" name="Rectangle 138"/>
              <p:cNvSpPr>
                <a:spLocks noChangeArrowheads="1"/>
              </p:cNvSpPr>
              <p:nvPr/>
            </p:nvSpPr>
            <p:spPr bwMode="auto">
              <a:xfrm>
                <a:off x="7924800" y="4484688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sp>
        <p:nvSpPr>
          <p:cNvPr id="171" name="Freeform 170"/>
          <p:cNvSpPr/>
          <p:nvPr/>
        </p:nvSpPr>
        <p:spPr>
          <a:xfrm>
            <a:off x="-14769" y="3896061"/>
            <a:ext cx="9158770" cy="3198700"/>
          </a:xfrm>
          <a:custGeom>
            <a:avLst/>
            <a:gdLst>
              <a:gd name="connsiteX0" fmla="*/ 6797865 w 12211693"/>
              <a:gd name="connsiteY0" fmla="*/ 0 h 4264933"/>
              <a:gd name="connsiteX1" fmla="*/ 11577644 w 12211693"/>
              <a:gd name="connsiteY1" fmla="*/ 445993 h 4264933"/>
              <a:gd name="connsiteX2" fmla="*/ 12211693 w 12211693"/>
              <a:gd name="connsiteY2" fmla="*/ 590826 h 4264933"/>
              <a:gd name="connsiteX3" fmla="*/ 12211693 w 12211693"/>
              <a:gd name="connsiteY3" fmla="*/ 4264933 h 4264933"/>
              <a:gd name="connsiteX4" fmla="*/ 182450 w 12211693"/>
              <a:gd name="connsiteY4" fmla="*/ 4264933 h 4264933"/>
              <a:gd name="connsiteX5" fmla="*/ 0 w 12211693"/>
              <a:gd name="connsiteY5" fmla="*/ 4190403 h 4264933"/>
              <a:gd name="connsiteX6" fmla="*/ 0 w 12211693"/>
              <a:gd name="connsiteY6" fmla="*/ 1032473 h 4264933"/>
              <a:gd name="connsiteX7" fmla="*/ 201108 w 12211693"/>
              <a:gd name="connsiteY7" fmla="*/ 950321 h 4264933"/>
              <a:gd name="connsiteX8" fmla="*/ 6797865 w 12211693"/>
              <a:gd name="connsiteY8" fmla="*/ 0 h 426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11693" h="4264933">
                <a:moveTo>
                  <a:pt x="6797865" y="0"/>
                </a:moveTo>
                <a:cubicBezTo>
                  <a:pt x="8568403" y="0"/>
                  <a:pt x="10213229" y="164416"/>
                  <a:pt x="11577644" y="445993"/>
                </a:cubicBezTo>
                <a:lnTo>
                  <a:pt x="12211693" y="590826"/>
                </a:lnTo>
                <a:lnTo>
                  <a:pt x="12211693" y="4264933"/>
                </a:lnTo>
                <a:lnTo>
                  <a:pt x="182450" y="4264933"/>
                </a:lnTo>
                <a:lnTo>
                  <a:pt x="0" y="4190403"/>
                </a:lnTo>
                <a:lnTo>
                  <a:pt x="0" y="1032473"/>
                </a:lnTo>
                <a:lnTo>
                  <a:pt x="201108" y="950321"/>
                </a:lnTo>
                <a:cubicBezTo>
                  <a:pt x="1769105" y="369937"/>
                  <a:pt x="4142058" y="0"/>
                  <a:pt x="6797865" y="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Rehberlik Servisini Tanıyalım</a:t>
            </a:r>
            <a:endParaRPr lang="id-ID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1954667" y="3929908"/>
            <a:ext cx="6634163" cy="2963465"/>
          </a:xfrm>
          <a:custGeom>
            <a:avLst/>
            <a:gdLst>
              <a:gd name="T0" fmla="*/ 2339 w 3076"/>
              <a:gd name="T1" fmla="*/ 212 h 1372"/>
              <a:gd name="T2" fmla="*/ 1696 w 3076"/>
              <a:gd name="T3" fmla="*/ 69 h 1372"/>
              <a:gd name="T4" fmla="*/ 1942 w 3076"/>
              <a:gd name="T5" fmla="*/ 0 h 1372"/>
              <a:gd name="T6" fmla="*/ 1920 w 3076"/>
              <a:gd name="T7" fmla="*/ 0 h 1372"/>
              <a:gd name="T8" fmla="*/ 1567 w 3076"/>
              <a:gd name="T9" fmla="*/ 43 h 1372"/>
              <a:gd name="T10" fmla="*/ 1835 w 3076"/>
              <a:gd name="T11" fmla="*/ 196 h 1372"/>
              <a:gd name="T12" fmla="*/ 1888 w 3076"/>
              <a:gd name="T13" fmla="*/ 574 h 1372"/>
              <a:gd name="T14" fmla="*/ 0 w 3076"/>
              <a:gd name="T15" fmla="*/ 1364 h 1372"/>
              <a:gd name="T16" fmla="*/ 0 w 3076"/>
              <a:gd name="T17" fmla="*/ 1372 h 1372"/>
              <a:gd name="T18" fmla="*/ 2499 w 3076"/>
              <a:gd name="T19" fmla="*/ 1372 h 1372"/>
              <a:gd name="T20" fmla="*/ 2832 w 3076"/>
              <a:gd name="T21" fmla="*/ 944 h 1372"/>
              <a:gd name="T22" fmla="*/ 2339 w 3076"/>
              <a:gd name="T23" fmla="*/ 212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76" h="1372">
                <a:moveTo>
                  <a:pt x="2339" y="212"/>
                </a:moveTo>
                <a:cubicBezTo>
                  <a:pt x="1881" y="99"/>
                  <a:pt x="1736" y="99"/>
                  <a:pt x="1696" y="69"/>
                </a:cubicBezTo>
                <a:cubicBezTo>
                  <a:pt x="1661" y="43"/>
                  <a:pt x="1885" y="8"/>
                  <a:pt x="1942" y="0"/>
                </a:cubicBezTo>
                <a:cubicBezTo>
                  <a:pt x="1920" y="0"/>
                  <a:pt x="1920" y="0"/>
                  <a:pt x="1920" y="0"/>
                </a:cubicBezTo>
                <a:cubicBezTo>
                  <a:pt x="1861" y="4"/>
                  <a:pt x="1734" y="14"/>
                  <a:pt x="1567" y="43"/>
                </a:cubicBezTo>
                <a:cubicBezTo>
                  <a:pt x="1354" y="79"/>
                  <a:pt x="1620" y="150"/>
                  <a:pt x="1835" y="196"/>
                </a:cubicBezTo>
                <a:cubicBezTo>
                  <a:pt x="2050" y="243"/>
                  <a:pt x="2255" y="353"/>
                  <a:pt x="1888" y="574"/>
                </a:cubicBezTo>
                <a:cubicBezTo>
                  <a:pt x="996" y="1111"/>
                  <a:pt x="256" y="1307"/>
                  <a:pt x="0" y="1364"/>
                </a:cubicBezTo>
                <a:cubicBezTo>
                  <a:pt x="0" y="1372"/>
                  <a:pt x="0" y="1372"/>
                  <a:pt x="0" y="1372"/>
                </a:cubicBezTo>
                <a:cubicBezTo>
                  <a:pt x="2499" y="1372"/>
                  <a:pt x="2499" y="1372"/>
                  <a:pt x="2499" y="1372"/>
                </a:cubicBezTo>
                <a:cubicBezTo>
                  <a:pt x="2628" y="1226"/>
                  <a:pt x="2767" y="1050"/>
                  <a:pt x="2832" y="944"/>
                </a:cubicBezTo>
                <a:cubicBezTo>
                  <a:pt x="3076" y="549"/>
                  <a:pt x="2796" y="324"/>
                  <a:pt x="2339" y="2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4899082" y="3929908"/>
            <a:ext cx="2453879" cy="2963465"/>
          </a:xfrm>
          <a:custGeom>
            <a:avLst/>
            <a:gdLst>
              <a:gd name="T0" fmla="*/ 1070 w 1138"/>
              <a:gd name="T1" fmla="*/ 369 h 1372"/>
              <a:gd name="T2" fmla="*/ 878 w 1138"/>
              <a:gd name="T3" fmla="*/ 253 h 1372"/>
              <a:gd name="T4" fmla="*/ 680 w 1138"/>
              <a:gd name="T5" fmla="*/ 193 h 1372"/>
              <a:gd name="T6" fmla="*/ 332 w 1138"/>
              <a:gd name="T7" fmla="*/ 117 h 1372"/>
              <a:gd name="T8" fmla="*/ 259 w 1138"/>
              <a:gd name="T9" fmla="*/ 98 h 1372"/>
              <a:gd name="T10" fmla="*/ 229 w 1138"/>
              <a:gd name="T11" fmla="*/ 82 h 1372"/>
              <a:gd name="T12" fmla="*/ 245 w 1138"/>
              <a:gd name="T13" fmla="*/ 61 h 1372"/>
              <a:gd name="T14" fmla="*/ 363 w 1138"/>
              <a:gd name="T15" fmla="*/ 30 h 1372"/>
              <a:gd name="T16" fmla="*/ 572 w 1138"/>
              <a:gd name="T17" fmla="*/ 0 h 1372"/>
              <a:gd name="T18" fmla="*/ 563 w 1138"/>
              <a:gd name="T19" fmla="*/ 0 h 1372"/>
              <a:gd name="T20" fmla="*/ 363 w 1138"/>
              <a:gd name="T21" fmla="*/ 27 h 1372"/>
              <a:gd name="T22" fmla="*/ 244 w 1138"/>
              <a:gd name="T23" fmla="*/ 58 h 1372"/>
              <a:gd name="T24" fmla="*/ 226 w 1138"/>
              <a:gd name="T25" fmla="*/ 84 h 1372"/>
              <a:gd name="T26" fmla="*/ 258 w 1138"/>
              <a:gd name="T27" fmla="*/ 101 h 1372"/>
              <a:gd name="T28" fmla="*/ 332 w 1138"/>
              <a:gd name="T29" fmla="*/ 120 h 1372"/>
              <a:gd name="T30" fmla="*/ 679 w 1138"/>
              <a:gd name="T31" fmla="*/ 198 h 1372"/>
              <a:gd name="T32" fmla="*/ 876 w 1138"/>
              <a:gd name="T33" fmla="*/ 258 h 1372"/>
              <a:gd name="T34" fmla="*/ 1065 w 1138"/>
              <a:gd name="T35" fmla="*/ 373 h 1372"/>
              <a:gd name="T36" fmla="*/ 1085 w 1138"/>
              <a:gd name="T37" fmla="*/ 592 h 1372"/>
              <a:gd name="T38" fmla="*/ 917 w 1138"/>
              <a:gd name="T39" fmla="*/ 780 h 1372"/>
              <a:gd name="T40" fmla="*/ 0 w 1138"/>
              <a:gd name="T41" fmla="*/ 1372 h 1372"/>
              <a:gd name="T42" fmla="*/ 66 w 1138"/>
              <a:gd name="T43" fmla="*/ 1372 h 1372"/>
              <a:gd name="T44" fmla="*/ 926 w 1138"/>
              <a:gd name="T45" fmla="*/ 786 h 1372"/>
              <a:gd name="T46" fmla="*/ 1090 w 1138"/>
              <a:gd name="T47" fmla="*/ 594 h 1372"/>
              <a:gd name="T48" fmla="*/ 1070 w 1138"/>
              <a:gd name="T49" fmla="*/ 369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38" h="1372">
                <a:moveTo>
                  <a:pt x="1070" y="369"/>
                </a:moveTo>
                <a:cubicBezTo>
                  <a:pt x="1016" y="311"/>
                  <a:pt x="945" y="280"/>
                  <a:pt x="878" y="253"/>
                </a:cubicBezTo>
                <a:cubicBezTo>
                  <a:pt x="811" y="228"/>
                  <a:pt x="744" y="209"/>
                  <a:pt x="680" y="193"/>
                </a:cubicBezTo>
                <a:cubicBezTo>
                  <a:pt x="551" y="163"/>
                  <a:pt x="435" y="139"/>
                  <a:pt x="332" y="117"/>
                </a:cubicBezTo>
                <a:cubicBezTo>
                  <a:pt x="307" y="111"/>
                  <a:pt x="282" y="105"/>
                  <a:pt x="259" y="98"/>
                </a:cubicBezTo>
                <a:cubicBezTo>
                  <a:pt x="248" y="94"/>
                  <a:pt x="236" y="90"/>
                  <a:pt x="229" y="82"/>
                </a:cubicBezTo>
                <a:cubicBezTo>
                  <a:pt x="221" y="73"/>
                  <a:pt x="237" y="65"/>
                  <a:pt x="245" y="61"/>
                </a:cubicBezTo>
                <a:cubicBezTo>
                  <a:pt x="286" y="44"/>
                  <a:pt x="327" y="37"/>
                  <a:pt x="363" y="30"/>
                </a:cubicBezTo>
                <a:cubicBezTo>
                  <a:pt x="468" y="11"/>
                  <a:pt x="540" y="3"/>
                  <a:pt x="572" y="0"/>
                </a:cubicBezTo>
                <a:cubicBezTo>
                  <a:pt x="563" y="0"/>
                  <a:pt x="563" y="0"/>
                  <a:pt x="563" y="0"/>
                </a:cubicBezTo>
                <a:cubicBezTo>
                  <a:pt x="528" y="3"/>
                  <a:pt x="459" y="11"/>
                  <a:pt x="363" y="27"/>
                </a:cubicBezTo>
                <a:cubicBezTo>
                  <a:pt x="327" y="35"/>
                  <a:pt x="286" y="41"/>
                  <a:pt x="244" y="58"/>
                </a:cubicBezTo>
                <a:cubicBezTo>
                  <a:pt x="236" y="62"/>
                  <a:pt x="216" y="70"/>
                  <a:pt x="226" y="84"/>
                </a:cubicBezTo>
                <a:cubicBezTo>
                  <a:pt x="235" y="93"/>
                  <a:pt x="247" y="97"/>
                  <a:pt x="258" y="101"/>
                </a:cubicBezTo>
                <a:cubicBezTo>
                  <a:pt x="281" y="109"/>
                  <a:pt x="306" y="115"/>
                  <a:pt x="332" y="120"/>
                </a:cubicBezTo>
                <a:cubicBezTo>
                  <a:pt x="434" y="143"/>
                  <a:pt x="551" y="168"/>
                  <a:pt x="679" y="198"/>
                </a:cubicBezTo>
                <a:cubicBezTo>
                  <a:pt x="743" y="214"/>
                  <a:pt x="809" y="233"/>
                  <a:pt x="876" y="258"/>
                </a:cubicBezTo>
                <a:cubicBezTo>
                  <a:pt x="943" y="284"/>
                  <a:pt x="1013" y="316"/>
                  <a:pt x="1065" y="373"/>
                </a:cubicBezTo>
                <a:cubicBezTo>
                  <a:pt x="1119" y="428"/>
                  <a:pt x="1132" y="522"/>
                  <a:pt x="1085" y="592"/>
                </a:cubicBezTo>
                <a:cubicBezTo>
                  <a:pt x="1043" y="662"/>
                  <a:pt x="982" y="722"/>
                  <a:pt x="917" y="780"/>
                </a:cubicBezTo>
                <a:cubicBezTo>
                  <a:pt x="660" y="998"/>
                  <a:pt x="341" y="1188"/>
                  <a:pt x="0" y="1372"/>
                </a:cubicBezTo>
                <a:cubicBezTo>
                  <a:pt x="66" y="1372"/>
                  <a:pt x="66" y="1372"/>
                  <a:pt x="66" y="1372"/>
                </a:cubicBezTo>
                <a:cubicBezTo>
                  <a:pt x="399" y="1190"/>
                  <a:pt x="672" y="1003"/>
                  <a:pt x="926" y="786"/>
                </a:cubicBezTo>
                <a:cubicBezTo>
                  <a:pt x="991" y="728"/>
                  <a:pt x="1048" y="666"/>
                  <a:pt x="1090" y="594"/>
                </a:cubicBezTo>
                <a:cubicBezTo>
                  <a:pt x="1138" y="524"/>
                  <a:pt x="1125" y="426"/>
                  <a:pt x="1070" y="3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00" name="Group 145"/>
          <p:cNvGrpSpPr/>
          <p:nvPr/>
        </p:nvGrpSpPr>
        <p:grpSpPr>
          <a:xfrm flipH="1">
            <a:off x="7352527" y="3412417"/>
            <a:ext cx="313530" cy="705356"/>
            <a:chOff x="614297" y="5025330"/>
            <a:chExt cx="725340" cy="1546983"/>
          </a:xfrm>
        </p:grpSpPr>
        <p:sp>
          <p:nvSpPr>
            <p:cNvPr id="147" name="Rectangle 8"/>
            <p:cNvSpPr>
              <a:spLocks noChangeArrowheads="1"/>
            </p:cNvSpPr>
            <p:nvPr/>
          </p:nvSpPr>
          <p:spPr bwMode="auto">
            <a:xfrm>
              <a:off x="938036" y="6084655"/>
              <a:ext cx="81959" cy="48765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8" name="Freeform 9"/>
            <p:cNvSpPr>
              <a:spLocks/>
            </p:cNvSpPr>
            <p:nvPr/>
          </p:nvSpPr>
          <p:spPr bwMode="auto">
            <a:xfrm>
              <a:off x="614297" y="5025330"/>
              <a:ext cx="362670" cy="1225292"/>
            </a:xfrm>
            <a:custGeom>
              <a:avLst/>
              <a:gdLst>
                <a:gd name="T0" fmla="*/ 0 w 75"/>
                <a:gd name="T1" fmla="*/ 176 h 251"/>
                <a:gd name="T2" fmla="*/ 75 w 75"/>
                <a:gd name="T3" fmla="*/ 251 h 251"/>
                <a:gd name="T4" fmla="*/ 75 w 75"/>
                <a:gd name="T5" fmla="*/ 0 h 251"/>
                <a:gd name="T6" fmla="*/ 0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0" y="176"/>
                  </a:moveTo>
                  <a:cubicBezTo>
                    <a:pt x="0" y="218"/>
                    <a:pt x="34" y="251"/>
                    <a:pt x="75" y="25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135"/>
                    <a:pt x="0" y="17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9" name="Freeform 10"/>
            <p:cNvSpPr>
              <a:spLocks/>
            </p:cNvSpPr>
            <p:nvPr/>
          </p:nvSpPr>
          <p:spPr bwMode="auto">
            <a:xfrm>
              <a:off x="976967" y="5025330"/>
              <a:ext cx="362670" cy="1225292"/>
            </a:xfrm>
            <a:custGeom>
              <a:avLst/>
              <a:gdLst>
                <a:gd name="T0" fmla="*/ 75 w 75"/>
                <a:gd name="T1" fmla="*/ 176 h 251"/>
                <a:gd name="T2" fmla="*/ 0 w 75"/>
                <a:gd name="T3" fmla="*/ 0 h 251"/>
                <a:gd name="T4" fmla="*/ 0 w 75"/>
                <a:gd name="T5" fmla="*/ 251 h 251"/>
                <a:gd name="T6" fmla="*/ 75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75" y="176"/>
                  </a:moveTo>
                  <a:cubicBezTo>
                    <a:pt x="75" y="135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42" y="251"/>
                    <a:pt x="75" y="218"/>
                    <a:pt x="75" y="1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0" name="Group 149"/>
          <p:cNvGrpSpPr/>
          <p:nvPr/>
        </p:nvGrpSpPr>
        <p:grpSpPr>
          <a:xfrm flipH="1">
            <a:off x="7006460" y="3348275"/>
            <a:ext cx="313530" cy="705356"/>
            <a:chOff x="1933949" y="5025330"/>
            <a:chExt cx="725340" cy="1546983"/>
          </a:xfrm>
        </p:grpSpPr>
        <p:sp>
          <p:nvSpPr>
            <p:cNvPr id="151" name="Rectangle 8"/>
            <p:cNvSpPr>
              <a:spLocks noChangeArrowheads="1"/>
            </p:cNvSpPr>
            <p:nvPr/>
          </p:nvSpPr>
          <p:spPr bwMode="auto">
            <a:xfrm>
              <a:off x="2257688" y="6084655"/>
              <a:ext cx="81959" cy="48765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2" name="Freeform 9"/>
            <p:cNvSpPr>
              <a:spLocks/>
            </p:cNvSpPr>
            <p:nvPr/>
          </p:nvSpPr>
          <p:spPr bwMode="auto">
            <a:xfrm>
              <a:off x="1933949" y="5025330"/>
              <a:ext cx="362670" cy="1225292"/>
            </a:xfrm>
            <a:custGeom>
              <a:avLst/>
              <a:gdLst>
                <a:gd name="T0" fmla="*/ 0 w 75"/>
                <a:gd name="T1" fmla="*/ 176 h 251"/>
                <a:gd name="T2" fmla="*/ 75 w 75"/>
                <a:gd name="T3" fmla="*/ 251 h 251"/>
                <a:gd name="T4" fmla="*/ 75 w 75"/>
                <a:gd name="T5" fmla="*/ 0 h 251"/>
                <a:gd name="T6" fmla="*/ 0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0" y="176"/>
                  </a:moveTo>
                  <a:cubicBezTo>
                    <a:pt x="0" y="218"/>
                    <a:pt x="34" y="251"/>
                    <a:pt x="75" y="25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135"/>
                    <a:pt x="0" y="17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3" name="Freeform 10"/>
            <p:cNvSpPr>
              <a:spLocks/>
            </p:cNvSpPr>
            <p:nvPr/>
          </p:nvSpPr>
          <p:spPr bwMode="auto">
            <a:xfrm>
              <a:off x="2296619" y="5025330"/>
              <a:ext cx="362670" cy="1225292"/>
            </a:xfrm>
            <a:custGeom>
              <a:avLst/>
              <a:gdLst>
                <a:gd name="T0" fmla="*/ 75 w 75"/>
                <a:gd name="T1" fmla="*/ 176 h 251"/>
                <a:gd name="T2" fmla="*/ 0 w 75"/>
                <a:gd name="T3" fmla="*/ 0 h 251"/>
                <a:gd name="T4" fmla="*/ 0 w 75"/>
                <a:gd name="T5" fmla="*/ 251 h 251"/>
                <a:gd name="T6" fmla="*/ 75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75" y="176"/>
                  </a:moveTo>
                  <a:cubicBezTo>
                    <a:pt x="75" y="135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42" y="251"/>
                    <a:pt x="75" y="218"/>
                    <a:pt x="75" y="1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9" name="Group 153"/>
          <p:cNvGrpSpPr/>
          <p:nvPr/>
        </p:nvGrpSpPr>
        <p:grpSpPr>
          <a:xfrm flipH="1">
            <a:off x="4442813" y="3307465"/>
            <a:ext cx="313530" cy="705356"/>
            <a:chOff x="7382753" y="5025330"/>
            <a:chExt cx="725340" cy="1546983"/>
          </a:xfrm>
        </p:grpSpPr>
        <p:sp>
          <p:nvSpPr>
            <p:cNvPr id="155" name="Rectangle 8"/>
            <p:cNvSpPr>
              <a:spLocks noChangeArrowheads="1"/>
            </p:cNvSpPr>
            <p:nvPr/>
          </p:nvSpPr>
          <p:spPr bwMode="auto">
            <a:xfrm>
              <a:off x="7706492" y="6084655"/>
              <a:ext cx="81959" cy="48765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6" name="Freeform 9"/>
            <p:cNvSpPr>
              <a:spLocks/>
            </p:cNvSpPr>
            <p:nvPr/>
          </p:nvSpPr>
          <p:spPr bwMode="auto">
            <a:xfrm>
              <a:off x="7382753" y="5025330"/>
              <a:ext cx="362670" cy="1225292"/>
            </a:xfrm>
            <a:custGeom>
              <a:avLst/>
              <a:gdLst>
                <a:gd name="T0" fmla="*/ 0 w 75"/>
                <a:gd name="T1" fmla="*/ 176 h 251"/>
                <a:gd name="T2" fmla="*/ 75 w 75"/>
                <a:gd name="T3" fmla="*/ 251 h 251"/>
                <a:gd name="T4" fmla="*/ 75 w 75"/>
                <a:gd name="T5" fmla="*/ 0 h 251"/>
                <a:gd name="T6" fmla="*/ 0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0" y="176"/>
                  </a:moveTo>
                  <a:cubicBezTo>
                    <a:pt x="0" y="218"/>
                    <a:pt x="34" y="251"/>
                    <a:pt x="75" y="25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135"/>
                    <a:pt x="0" y="17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7" name="Freeform 10"/>
            <p:cNvSpPr>
              <a:spLocks/>
            </p:cNvSpPr>
            <p:nvPr/>
          </p:nvSpPr>
          <p:spPr bwMode="auto">
            <a:xfrm>
              <a:off x="7745423" y="5025330"/>
              <a:ext cx="362670" cy="1225292"/>
            </a:xfrm>
            <a:custGeom>
              <a:avLst/>
              <a:gdLst>
                <a:gd name="T0" fmla="*/ 75 w 75"/>
                <a:gd name="T1" fmla="*/ 176 h 251"/>
                <a:gd name="T2" fmla="*/ 0 w 75"/>
                <a:gd name="T3" fmla="*/ 0 h 251"/>
                <a:gd name="T4" fmla="*/ 0 w 75"/>
                <a:gd name="T5" fmla="*/ 251 h 251"/>
                <a:gd name="T6" fmla="*/ 75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75" y="176"/>
                  </a:moveTo>
                  <a:cubicBezTo>
                    <a:pt x="75" y="135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42" y="251"/>
                    <a:pt x="75" y="218"/>
                    <a:pt x="75" y="1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024" name="Group 157"/>
          <p:cNvGrpSpPr/>
          <p:nvPr/>
        </p:nvGrpSpPr>
        <p:grpSpPr>
          <a:xfrm flipH="1">
            <a:off x="4781258" y="3227413"/>
            <a:ext cx="313530" cy="705356"/>
            <a:chOff x="6096000" y="5025330"/>
            <a:chExt cx="725340" cy="1546983"/>
          </a:xfrm>
        </p:grpSpPr>
        <p:sp>
          <p:nvSpPr>
            <p:cNvPr id="159" name="Rectangle 8"/>
            <p:cNvSpPr>
              <a:spLocks noChangeArrowheads="1"/>
            </p:cNvSpPr>
            <p:nvPr/>
          </p:nvSpPr>
          <p:spPr bwMode="auto">
            <a:xfrm>
              <a:off x="6419739" y="6084655"/>
              <a:ext cx="81959" cy="48765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60" name="Freeform 9"/>
            <p:cNvSpPr>
              <a:spLocks/>
            </p:cNvSpPr>
            <p:nvPr/>
          </p:nvSpPr>
          <p:spPr bwMode="auto">
            <a:xfrm>
              <a:off x="6096000" y="5025330"/>
              <a:ext cx="362670" cy="1225292"/>
            </a:xfrm>
            <a:custGeom>
              <a:avLst/>
              <a:gdLst>
                <a:gd name="T0" fmla="*/ 0 w 75"/>
                <a:gd name="T1" fmla="*/ 176 h 251"/>
                <a:gd name="T2" fmla="*/ 75 w 75"/>
                <a:gd name="T3" fmla="*/ 251 h 251"/>
                <a:gd name="T4" fmla="*/ 75 w 75"/>
                <a:gd name="T5" fmla="*/ 0 h 251"/>
                <a:gd name="T6" fmla="*/ 0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0" y="176"/>
                  </a:moveTo>
                  <a:cubicBezTo>
                    <a:pt x="0" y="218"/>
                    <a:pt x="34" y="251"/>
                    <a:pt x="75" y="25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135"/>
                    <a:pt x="0" y="17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61" name="Freeform 10"/>
            <p:cNvSpPr>
              <a:spLocks/>
            </p:cNvSpPr>
            <p:nvPr/>
          </p:nvSpPr>
          <p:spPr bwMode="auto">
            <a:xfrm>
              <a:off x="6458670" y="5025330"/>
              <a:ext cx="362670" cy="1225292"/>
            </a:xfrm>
            <a:custGeom>
              <a:avLst/>
              <a:gdLst>
                <a:gd name="T0" fmla="*/ 75 w 75"/>
                <a:gd name="T1" fmla="*/ 176 h 251"/>
                <a:gd name="T2" fmla="*/ 0 w 75"/>
                <a:gd name="T3" fmla="*/ 0 h 251"/>
                <a:gd name="T4" fmla="*/ 0 w 75"/>
                <a:gd name="T5" fmla="*/ 251 h 251"/>
                <a:gd name="T6" fmla="*/ 75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75" y="176"/>
                  </a:moveTo>
                  <a:cubicBezTo>
                    <a:pt x="75" y="135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42" y="251"/>
                    <a:pt x="75" y="218"/>
                    <a:pt x="75" y="1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025" name="Group 1037"/>
          <p:cNvGrpSpPr/>
          <p:nvPr/>
        </p:nvGrpSpPr>
        <p:grpSpPr>
          <a:xfrm>
            <a:off x="970360" y="2837764"/>
            <a:ext cx="2507456" cy="3283745"/>
            <a:chOff x="1293813" y="1479550"/>
            <a:chExt cx="3343275" cy="4378326"/>
          </a:xfrm>
          <a:solidFill>
            <a:schemeClr val="tx1">
              <a:lumMod val="75000"/>
              <a:lumOff val="25000"/>
            </a:schemeClr>
          </a:solidFill>
          <a:effectLst>
            <a:outerShdw blurRad="76200" dir="18900000" sy="23000" kx="-1200000" algn="bl" rotWithShape="0">
              <a:prstClr val="black">
                <a:alpha val="15000"/>
              </a:prstClr>
            </a:outerShdw>
          </a:effectLst>
        </p:grpSpPr>
        <p:sp>
          <p:nvSpPr>
            <p:cNvPr id="1032" name="Rectangle 13"/>
            <p:cNvSpPr>
              <a:spLocks noChangeArrowheads="1"/>
            </p:cNvSpPr>
            <p:nvPr/>
          </p:nvSpPr>
          <p:spPr bwMode="auto">
            <a:xfrm>
              <a:off x="1697038" y="2281238"/>
              <a:ext cx="109538" cy="357663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33" name="Rectangle 14"/>
            <p:cNvSpPr>
              <a:spLocks noChangeArrowheads="1"/>
            </p:cNvSpPr>
            <p:nvPr/>
          </p:nvSpPr>
          <p:spPr bwMode="auto">
            <a:xfrm>
              <a:off x="4129088" y="2281238"/>
              <a:ext cx="106363" cy="357663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34" name="Freeform 15"/>
            <p:cNvSpPr>
              <a:spLocks/>
            </p:cNvSpPr>
            <p:nvPr/>
          </p:nvSpPr>
          <p:spPr bwMode="auto">
            <a:xfrm>
              <a:off x="1293813" y="1479550"/>
              <a:ext cx="3343275" cy="3341688"/>
            </a:xfrm>
            <a:custGeom>
              <a:avLst/>
              <a:gdLst>
                <a:gd name="T0" fmla="*/ 85 w 1259"/>
                <a:gd name="T1" fmla="*/ 0 h 1259"/>
                <a:gd name="T2" fmla="*/ 1175 w 1259"/>
                <a:gd name="T3" fmla="*/ 0 h 1259"/>
                <a:gd name="T4" fmla="*/ 1259 w 1259"/>
                <a:gd name="T5" fmla="*/ 84 h 1259"/>
                <a:gd name="T6" fmla="*/ 1259 w 1259"/>
                <a:gd name="T7" fmla="*/ 1174 h 1259"/>
                <a:gd name="T8" fmla="*/ 1175 w 1259"/>
                <a:gd name="T9" fmla="*/ 1259 h 1259"/>
                <a:gd name="T10" fmla="*/ 85 w 1259"/>
                <a:gd name="T11" fmla="*/ 1259 h 1259"/>
                <a:gd name="T12" fmla="*/ 0 w 1259"/>
                <a:gd name="T13" fmla="*/ 1174 h 1259"/>
                <a:gd name="T14" fmla="*/ 0 w 1259"/>
                <a:gd name="T15" fmla="*/ 84 h 1259"/>
                <a:gd name="T16" fmla="*/ 85 w 1259"/>
                <a:gd name="T17" fmla="*/ 0 h 1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9" h="1259">
                  <a:moveTo>
                    <a:pt x="85" y="0"/>
                  </a:moveTo>
                  <a:cubicBezTo>
                    <a:pt x="1175" y="0"/>
                    <a:pt x="1175" y="0"/>
                    <a:pt x="1175" y="0"/>
                  </a:cubicBezTo>
                  <a:cubicBezTo>
                    <a:pt x="1221" y="0"/>
                    <a:pt x="1259" y="38"/>
                    <a:pt x="1259" y="84"/>
                  </a:cubicBezTo>
                  <a:cubicBezTo>
                    <a:pt x="1259" y="1174"/>
                    <a:pt x="1259" y="1174"/>
                    <a:pt x="1259" y="1174"/>
                  </a:cubicBezTo>
                  <a:cubicBezTo>
                    <a:pt x="1259" y="1221"/>
                    <a:pt x="1221" y="1259"/>
                    <a:pt x="1175" y="1259"/>
                  </a:cubicBezTo>
                  <a:cubicBezTo>
                    <a:pt x="85" y="1259"/>
                    <a:pt x="85" y="1259"/>
                    <a:pt x="85" y="1259"/>
                  </a:cubicBezTo>
                  <a:cubicBezTo>
                    <a:pt x="38" y="1259"/>
                    <a:pt x="0" y="1221"/>
                    <a:pt x="0" y="117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38"/>
                    <a:pt x="38" y="0"/>
                    <a:pt x="8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35" name="Freeform 16"/>
          <p:cNvSpPr>
            <a:spLocks/>
          </p:cNvSpPr>
          <p:nvPr/>
        </p:nvSpPr>
        <p:spPr bwMode="auto">
          <a:xfrm>
            <a:off x="1044179" y="3723590"/>
            <a:ext cx="2359819" cy="734616"/>
          </a:xfrm>
          <a:custGeom>
            <a:avLst/>
            <a:gdLst>
              <a:gd name="T0" fmla="*/ 59 w 1185"/>
              <a:gd name="T1" fmla="*/ 0 h 369"/>
              <a:gd name="T2" fmla="*/ 1126 w 1185"/>
              <a:gd name="T3" fmla="*/ 0 h 369"/>
              <a:gd name="T4" fmla="*/ 1185 w 1185"/>
              <a:gd name="T5" fmla="*/ 59 h 369"/>
              <a:gd name="T6" fmla="*/ 1185 w 1185"/>
              <a:gd name="T7" fmla="*/ 310 h 369"/>
              <a:gd name="T8" fmla="*/ 1126 w 1185"/>
              <a:gd name="T9" fmla="*/ 369 h 369"/>
              <a:gd name="T10" fmla="*/ 59 w 1185"/>
              <a:gd name="T11" fmla="*/ 369 h 369"/>
              <a:gd name="T12" fmla="*/ 0 w 1185"/>
              <a:gd name="T13" fmla="*/ 310 h 369"/>
              <a:gd name="T14" fmla="*/ 0 w 1185"/>
              <a:gd name="T15" fmla="*/ 59 h 369"/>
              <a:gd name="T16" fmla="*/ 59 w 1185"/>
              <a:gd name="T17" fmla="*/ 0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5" h="369">
                <a:moveTo>
                  <a:pt x="59" y="0"/>
                </a:moveTo>
                <a:cubicBezTo>
                  <a:pt x="1126" y="0"/>
                  <a:pt x="1126" y="0"/>
                  <a:pt x="1126" y="0"/>
                </a:cubicBezTo>
                <a:cubicBezTo>
                  <a:pt x="1159" y="0"/>
                  <a:pt x="1185" y="26"/>
                  <a:pt x="1185" y="59"/>
                </a:cubicBezTo>
                <a:cubicBezTo>
                  <a:pt x="1185" y="310"/>
                  <a:pt x="1185" y="310"/>
                  <a:pt x="1185" y="310"/>
                </a:cubicBezTo>
                <a:cubicBezTo>
                  <a:pt x="1185" y="342"/>
                  <a:pt x="1159" y="369"/>
                  <a:pt x="1126" y="369"/>
                </a:cubicBezTo>
                <a:cubicBezTo>
                  <a:pt x="59" y="369"/>
                  <a:pt x="59" y="369"/>
                  <a:pt x="59" y="369"/>
                </a:cubicBezTo>
                <a:cubicBezTo>
                  <a:pt x="26" y="369"/>
                  <a:pt x="0" y="342"/>
                  <a:pt x="0" y="310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26"/>
                  <a:pt x="26" y="0"/>
                  <a:pt x="5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36" name="Freeform 17"/>
          <p:cNvSpPr>
            <a:spLocks/>
          </p:cNvSpPr>
          <p:nvPr/>
        </p:nvSpPr>
        <p:spPr bwMode="auto">
          <a:xfrm>
            <a:off x="1044179" y="4521308"/>
            <a:ext cx="2359819" cy="734616"/>
          </a:xfrm>
          <a:custGeom>
            <a:avLst/>
            <a:gdLst>
              <a:gd name="T0" fmla="*/ 59 w 1185"/>
              <a:gd name="T1" fmla="*/ 0 h 369"/>
              <a:gd name="T2" fmla="*/ 1126 w 1185"/>
              <a:gd name="T3" fmla="*/ 0 h 369"/>
              <a:gd name="T4" fmla="*/ 1185 w 1185"/>
              <a:gd name="T5" fmla="*/ 59 h 369"/>
              <a:gd name="T6" fmla="*/ 1185 w 1185"/>
              <a:gd name="T7" fmla="*/ 310 h 369"/>
              <a:gd name="T8" fmla="*/ 1126 w 1185"/>
              <a:gd name="T9" fmla="*/ 369 h 369"/>
              <a:gd name="T10" fmla="*/ 59 w 1185"/>
              <a:gd name="T11" fmla="*/ 369 h 369"/>
              <a:gd name="T12" fmla="*/ 0 w 1185"/>
              <a:gd name="T13" fmla="*/ 310 h 369"/>
              <a:gd name="T14" fmla="*/ 0 w 1185"/>
              <a:gd name="T15" fmla="*/ 59 h 369"/>
              <a:gd name="T16" fmla="*/ 59 w 1185"/>
              <a:gd name="T17" fmla="*/ 0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5" h="369">
                <a:moveTo>
                  <a:pt x="59" y="0"/>
                </a:moveTo>
                <a:cubicBezTo>
                  <a:pt x="1126" y="0"/>
                  <a:pt x="1126" y="0"/>
                  <a:pt x="1126" y="0"/>
                </a:cubicBezTo>
                <a:cubicBezTo>
                  <a:pt x="1159" y="0"/>
                  <a:pt x="1185" y="26"/>
                  <a:pt x="1185" y="59"/>
                </a:cubicBezTo>
                <a:cubicBezTo>
                  <a:pt x="1185" y="310"/>
                  <a:pt x="1185" y="310"/>
                  <a:pt x="1185" y="310"/>
                </a:cubicBezTo>
                <a:cubicBezTo>
                  <a:pt x="1185" y="342"/>
                  <a:pt x="1159" y="369"/>
                  <a:pt x="1126" y="369"/>
                </a:cubicBezTo>
                <a:cubicBezTo>
                  <a:pt x="59" y="369"/>
                  <a:pt x="59" y="369"/>
                  <a:pt x="59" y="369"/>
                </a:cubicBezTo>
                <a:cubicBezTo>
                  <a:pt x="26" y="369"/>
                  <a:pt x="0" y="342"/>
                  <a:pt x="0" y="310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26"/>
                  <a:pt x="26" y="0"/>
                  <a:pt x="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37" name="Freeform 18"/>
          <p:cNvSpPr>
            <a:spLocks/>
          </p:cNvSpPr>
          <p:nvPr/>
        </p:nvSpPr>
        <p:spPr bwMode="auto">
          <a:xfrm>
            <a:off x="1033546" y="2925871"/>
            <a:ext cx="2359819" cy="733425"/>
          </a:xfrm>
          <a:custGeom>
            <a:avLst/>
            <a:gdLst>
              <a:gd name="T0" fmla="*/ 59 w 1185"/>
              <a:gd name="T1" fmla="*/ 0 h 369"/>
              <a:gd name="T2" fmla="*/ 1126 w 1185"/>
              <a:gd name="T3" fmla="*/ 0 h 369"/>
              <a:gd name="T4" fmla="*/ 1185 w 1185"/>
              <a:gd name="T5" fmla="*/ 59 h 369"/>
              <a:gd name="T6" fmla="*/ 1185 w 1185"/>
              <a:gd name="T7" fmla="*/ 310 h 369"/>
              <a:gd name="T8" fmla="*/ 1126 w 1185"/>
              <a:gd name="T9" fmla="*/ 369 h 369"/>
              <a:gd name="T10" fmla="*/ 59 w 1185"/>
              <a:gd name="T11" fmla="*/ 369 h 369"/>
              <a:gd name="T12" fmla="*/ 0 w 1185"/>
              <a:gd name="T13" fmla="*/ 310 h 369"/>
              <a:gd name="T14" fmla="*/ 0 w 1185"/>
              <a:gd name="T15" fmla="*/ 59 h 369"/>
              <a:gd name="T16" fmla="*/ 59 w 1185"/>
              <a:gd name="T17" fmla="*/ 0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5" h="369">
                <a:moveTo>
                  <a:pt x="59" y="0"/>
                </a:moveTo>
                <a:cubicBezTo>
                  <a:pt x="1126" y="0"/>
                  <a:pt x="1126" y="0"/>
                  <a:pt x="1126" y="0"/>
                </a:cubicBezTo>
                <a:cubicBezTo>
                  <a:pt x="1159" y="0"/>
                  <a:pt x="1185" y="26"/>
                  <a:pt x="1185" y="59"/>
                </a:cubicBezTo>
                <a:cubicBezTo>
                  <a:pt x="1185" y="310"/>
                  <a:pt x="1185" y="310"/>
                  <a:pt x="1185" y="310"/>
                </a:cubicBezTo>
                <a:cubicBezTo>
                  <a:pt x="1185" y="342"/>
                  <a:pt x="1159" y="369"/>
                  <a:pt x="1126" y="369"/>
                </a:cubicBezTo>
                <a:cubicBezTo>
                  <a:pt x="59" y="369"/>
                  <a:pt x="59" y="369"/>
                  <a:pt x="59" y="369"/>
                </a:cubicBezTo>
                <a:cubicBezTo>
                  <a:pt x="26" y="369"/>
                  <a:pt x="0" y="342"/>
                  <a:pt x="0" y="310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26"/>
                  <a:pt x="26" y="0"/>
                  <a:pt x="5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3" name="TextBox 182"/>
          <p:cNvSpPr txBox="1"/>
          <p:nvPr/>
        </p:nvSpPr>
        <p:spPr>
          <a:xfrm>
            <a:off x="1390930" y="3127953"/>
            <a:ext cx="20177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MERVE BETÜL GÜNGÖR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1668247" y="3909881"/>
            <a:ext cx="17508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100" b="1" dirty="0" smtClean="0">
                <a:solidFill>
                  <a:schemeClr val="bg1"/>
                </a:solidFill>
                <a:latin typeface="+mj-lt"/>
              </a:rPr>
              <a:t>Psikolojik Danışman ve</a:t>
            </a:r>
            <a:br>
              <a:rPr lang="tr-TR" sz="1100" b="1" dirty="0" smtClean="0">
                <a:solidFill>
                  <a:schemeClr val="bg1"/>
                </a:solidFill>
                <a:latin typeface="+mj-lt"/>
              </a:rPr>
            </a:br>
            <a:r>
              <a:rPr lang="tr-TR" sz="1100" b="1" dirty="0" smtClean="0">
                <a:solidFill>
                  <a:schemeClr val="bg1"/>
                </a:solidFill>
                <a:latin typeface="+mj-lt"/>
              </a:rPr>
              <a:t> Rehber Öğretmen</a:t>
            </a:r>
            <a:endParaRPr lang="id-ID" sz="1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1614223" y="4647145"/>
            <a:ext cx="16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18 MART İLKOKULU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7204593" y="2418758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+mj-lt"/>
              </a:rPr>
              <a:t>2024-2025</a:t>
            </a:r>
            <a:endParaRPr lang="id-ID" sz="1200" b="1" dirty="0">
              <a:latin typeface="+mj-lt"/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7204593" y="2600661"/>
            <a:ext cx="162387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50" dirty="0" smtClean="0">
                <a:solidFill>
                  <a:schemeClr val="tx2"/>
                </a:solidFill>
              </a:rPr>
              <a:t>Eğitim-öğretim Yılı</a:t>
            </a:r>
            <a:endParaRPr lang="id-ID" sz="1050" dirty="0">
              <a:solidFill>
                <a:schemeClr val="tx2"/>
              </a:solidFill>
            </a:endParaRPr>
          </a:p>
        </p:txBody>
      </p:sp>
      <p:grpSp>
        <p:nvGrpSpPr>
          <p:cNvPr id="1026" name="Group 196"/>
          <p:cNvGrpSpPr/>
          <p:nvPr/>
        </p:nvGrpSpPr>
        <p:grpSpPr>
          <a:xfrm>
            <a:off x="1164796" y="3119737"/>
            <a:ext cx="343780" cy="343780"/>
            <a:chOff x="5492751" y="2584451"/>
            <a:chExt cx="244475" cy="244475"/>
          </a:xfrm>
          <a:solidFill>
            <a:schemeClr val="bg1"/>
          </a:solidFill>
        </p:grpSpPr>
        <p:sp>
          <p:nvSpPr>
            <p:cNvPr id="198" name="Freeform 167"/>
            <p:cNvSpPr>
              <a:spLocks/>
            </p:cNvSpPr>
            <p:nvPr/>
          </p:nvSpPr>
          <p:spPr bwMode="auto">
            <a:xfrm>
              <a:off x="5519738" y="2700338"/>
              <a:ext cx="217488" cy="128588"/>
            </a:xfrm>
            <a:custGeom>
              <a:avLst/>
              <a:gdLst>
                <a:gd name="T0" fmla="*/ 39 w 58"/>
                <a:gd name="T1" fmla="*/ 23 h 34"/>
                <a:gd name="T2" fmla="*/ 25 w 58"/>
                <a:gd name="T3" fmla="*/ 0 h 34"/>
                <a:gd name="T4" fmla="*/ 17 w 58"/>
                <a:gd name="T5" fmla="*/ 0 h 34"/>
                <a:gd name="T6" fmla="*/ 29 w 58"/>
                <a:gd name="T7" fmla="*/ 22 h 34"/>
                <a:gd name="T8" fmla="*/ 0 w 58"/>
                <a:gd name="T9" fmla="*/ 34 h 34"/>
                <a:gd name="T10" fmla="*/ 58 w 58"/>
                <a:gd name="T11" fmla="*/ 34 h 34"/>
                <a:gd name="T12" fmla="*/ 39 w 58"/>
                <a:gd name="T13" fmla="*/ 2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34">
                  <a:moveTo>
                    <a:pt x="39" y="23"/>
                  </a:moveTo>
                  <a:cubicBezTo>
                    <a:pt x="37" y="18"/>
                    <a:pt x="31" y="8"/>
                    <a:pt x="25" y="0"/>
                  </a:cubicBezTo>
                  <a:cubicBezTo>
                    <a:pt x="25" y="0"/>
                    <a:pt x="17" y="0"/>
                    <a:pt x="17" y="0"/>
                  </a:cubicBezTo>
                  <a:cubicBezTo>
                    <a:pt x="22" y="6"/>
                    <a:pt x="27" y="15"/>
                    <a:pt x="29" y="22"/>
                  </a:cubicBezTo>
                  <a:cubicBezTo>
                    <a:pt x="16" y="23"/>
                    <a:pt x="5" y="27"/>
                    <a:pt x="0" y="34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4" y="28"/>
                    <a:pt x="48" y="24"/>
                    <a:pt x="39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9" name="Freeform 168"/>
            <p:cNvSpPr>
              <a:spLocks/>
            </p:cNvSpPr>
            <p:nvPr/>
          </p:nvSpPr>
          <p:spPr bwMode="auto">
            <a:xfrm>
              <a:off x="5492751" y="2584451"/>
              <a:ext cx="165100" cy="168275"/>
            </a:xfrm>
            <a:custGeom>
              <a:avLst/>
              <a:gdLst>
                <a:gd name="T0" fmla="*/ 11 w 44"/>
                <a:gd name="T1" fmla="*/ 21 h 45"/>
                <a:gd name="T2" fmla="*/ 12 w 44"/>
                <a:gd name="T3" fmla="*/ 45 h 45"/>
                <a:gd name="T4" fmla="*/ 20 w 44"/>
                <a:gd name="T5" fmla="*/ 25 h 45"/>
                <a:gd name="T6" fmla="*/ 28 w 44"/>
                <a:gd name="T7" fmla="*/ 29 h 45"/>
                <a:gd name="T8" fmla="*/ 26 w 44"/>
                <a:gd name="T9" fmla="*/ 20 h 45"/>
                <a:gd name="T10" fmla="*/ 44 w 44"/>
                <a:gd name="T11" fmla="*/ 29 h 45"/>
                <a:gd name="T12" fmla="*/ 28 w 44"/>
                <a:gd name="T13" fmla="*/ 13 h 45"/>
                <a:gd name="T14" fmla="*/ 40 w 44"/>
                <a:gd name="T15" fmla="*/ 9 h 45"/>
                <a:gd name="T16" fmla="*/ 17 w 44"/>
                <a:gd name="T17" fmla="*/ 11 h 45"/>
                <a:gd name="T18" fmla="*/ 16 w 44"/>
                <a:gd name="T19" fmla="*/ 1 h 45"/>
                <a:gd name="T20" fmla="*/ 11 w 44"/>
                <a:gd name="T21" fmla="*/ 10 h 45"/>
                <a:gd name="T22" fmla="*/ 1 w 44"/>
                <a:gd name="T23" fmla="*/ 5 h 45"/>
                <a:gd name="T24" fmla="*/ 7 w 44"/>
                <a:gd name="T25" fmla="*/ 14 h 45"/>
                <a:gd name="T26" fmla="*/ 1 w 44"/>
                <a:gd name="T27" fmla="*/ 33 h 45"/>
                <a:gd name="T28" fmla="*/ 11 w 44"/>
                <a:gd name="T29" fmla="*/ 2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" h="45">
                  <a:moveTo>
                    <a:pt x="11" y="21"/>
                  </a:moveTo>
                  <a:cubicBezTo>
                    <a:pt x="8" y="26"/>
                    <a:pt x="7" y="32"/>
                    <a:pt x="12" y="45"/>
                  </a:cubicBezTo>
                  <a:cubicBezTo>
                    <a:pt x="12" y="38"/>
                    <a:pt x="17" y="28"/>
                    <a:pt x="20" y="25"/>
                  </a:cubicBezTo>
                  <a:cubicBezTo>
                    <a:pt x="24" y="25"/>
                    <a:pt x="28" y="29"/>
                    <a:pt x="28" y="29"/>
                  </a:cubicBezTo>
                  <a:cubicBezTo>
                    <a:pt x="28" y="25"/>
                    <a:pt x="27" y="23"/>
                    <a:pt x="26" y="20"/>
                  </a:cubicBezTo>
                  <a:cubicBezTo>
                    <a:pt x="32" y="20"/>
                    <a:pt x="41" y="21"/>
                    <a:pt x="44" y="29"/>
                  </a:cubicBezTo>
                  <a:cubicBezTo>
                    <a:pt x="40" y="17"/>
                    <a:pt x="32" y="13"/>
                    <a:pt x="28" y="13"/>
                  </a:cubicBezTo>
                  <a:cubicBezTo>
                    <a:pt x="32" y="9"/>
                    <a:pt x="32" y="9"/>
                    <a:pt x="40" y="9"/>
                  </a:cubicBezTo>
                  <a:cubicBezTo>
                    <a:pt x="28" y="0"/>
                    <a:pt x="20" y="7"/>
                    <a:pt x="17" y="11"/>
                  </a:cubicBezTo>
                  <a:cubicBezTo>
                    <a:pt x="16" y="8"/>
                    <a:pt x="16" y="4"/>
                    <a:pt x="16" y="1"/>
                  </a:cubicBezTo>
                  <a:cubicBezTo>
                    <a:pt x="16" y="1"/>
                    <a:pt x="12" y="5"/>
                    <a:pt x="11" y="10"/>
                  </a:cubicBezTo>
                  <a:cubicBezTo>
                    <a:pt x="6" y="9"/>
                    <a:pt x="1" y="5"/>
                    <a:pt x="1" y="5"/>
                  </a:cubicBezTo>
                  <a:cubicBezTo>
                    <a:pt x="3" y="7"/>
                    <a:pt x="5" y="13"/>
                    <a:pt x="7" y="14"/>
                  </a:cubicBezTo>
                  <a:cubicBezTo>
                    <a:pt x="0" y="19"/>
                    <a:pt x="1" y="33"/>
                    <a:pt x="1" y="33"/>
                  </a:cubicBezTo>
                  <a:cubicBezTo>
                    <a:pt x="5" y="26"/>
                    <a:pt x="7" y="22"/>
                    <a:pt x="11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00" name="Freeform 169"/>
          <p:cNvSpPr>
            <a:spLocks/>
          </p:cNvSpPr>
          <p:nvPr/>
        </p:nvSpPr>
        <p:spPr bwMode="auto">
          <a:xfrm>
            <a:off x="1220920" y="3939299"/>
            <a:ext cx="337861" cy="340097"/>
          </a:xfrm>
          <a:custGeom>
            <a:avLst/>
            <a:gdLst>
              <a:gd name="T0" fmla="*/ 151 w 151"/>
              <a:gd name="T1" fmla="*/ 123 h 152"/>
              <a:gd name="T2" fmla="*/ 104 w 151"/>
              <a:gd name="T3" fmla="*/ 76 h 152"/>
              <a:gd name="T4" fmla="*/ 132 w 151"/>
              <a:gd name="T5" fmla="*/ 76 h 152"/>
              <a:gd name="T6" fmla="*/ 94 w 151"/>
              <a:gd name="T7" fmla="*/ 38 h 152"/>
              <a:gd name="T8" fmla="*/ 113 w 151"/>
              <a:gd name="T9" fmla="*/ 38 h 152"/>
              <a:gd name="T10" fmla="*/ 75 w 151"/>
              <a:gd name="T11" fmla="*/ 0 h 152"/>
              <a:gd name="T12" fmla="*/ 37 w 151"/>
              <a:gd name="T13" fmla="*/ 38 h 152"/>
              <a:gd name="T14" fmla="*/ 56 w 151"/>
              <a:gd name="T15" fmla="*/ 38 h 152"/>
              <a:gd name="T16" fmla="*/ 18 w 151"/>
              <a:gd name="T17" fmla="*/ 76 h 152"/>
              <a:gd name="T18" fmla="*/ 47 w 151"/>
              <a:gd name="T19" fmla="*/ 76 h 152"/>
              <a:gd name="T20" fmla="*/ 0 w 151"/>
              <a:gd name="T21" fmla="*/ 123 h 152"/>
              <a:gd name="T22" fmla="*/ 56 w 151"/>
              <a:gd name="T23" fmla="*/ 123 h 152"/>
              <a:gd name="T24" fmla="*/ 56 w 151"/>
              <a:gd name="T25" fmla="*/ 152 h 152"/>
              <a:gd name="T26" fmla="*/ 94 w 151"/>
              <a:gd name="T27" fmla="*/ 152 h 152"/>
              <a:gd name="T28" fmla="*/ 94 w 151"/>
              <a:gd name="T29" fmla="*/ 123 h 152"/>
              <a:gd name="T30" fmla="*/ 151 w 151"/>
              <a:gd name="T31" fmla="*/ 123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51" h="152">
                <a:moveTo>
                  <a:pt x="151" y="123"/>
                </a:moveTo>
                <a:lnTo>
                  <a:pt x="104" y="76"/>
                </a:lnTo>
                <a:lnTo>
                  <a:pt x="132" y="76"/>
                </a:lnTo>
                <a:lnTo>
                  <a:pt x="94" y="38"/>
                </a:lnTo>
                <a:lnTo>
                  <a:pt x="113" y="38"/>
                </a:lnTo>
                <a:lnTo>
                  <a:pt x="75" y="0"/>
                </a:lnTo>
                <a:lnTo>
                  <a:pt x="37" y="38"/>
                </a:lnTo>
                <a:lnTo>
                  <a:pt x="56" y="38"/>
                </a:lnTo>
                <a:lnTo>
                  <a:pt x="18" y="76"/>
                </a:lnTo>
                <a:lnTo>
                  <a:pt x="47" y="76"/>
                </a:lnTo>
                <a:lnTo>
                  <a:pt x="0" y="123"/>
                </a:lnTo>
                <a:lnTo>
                  <a:pt x="56" y="123"/>
                </a:lnTo>
                <a:lnTo>
                  <a:pt x="56" y="152"/>
                </a:lnTo>
                <a:lnTo>
                  <a:pt x="94" y="152"/>
                </a:lnTo>
                <a:lnTo>
                  <a:pt x="94" y="123"/>
                </a:lnTo>
                <a:lnTo>
                  <a:pt x="151" y="12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01" name="Freeform 170"/>
          <p:cNvSpPr>
            <a:spLocks/>
          </p:cNvSpPr>
          <p:nvPr/>
        </p:nvSpPr>
        <p:spPr bwMode="auto">
          <a:xfrm>
            <a:off x="1229345" y="4688407"/>
            <a:ext cx="384809" cy="384809"/>
          </a:xfrm>
          <a:custGeom>
            <a:avLst/>
            <a:gdLst>
              <a:gd name="T0" fmla="*/ 56 w 64"/>
              <a:gd name="T1" fmla="*/ 17 h 64"/>
              <a:gd name="T2" fmla="*/ 56 w 64"/>
              <a:gd name="T3" fmla="*/ 16 h 64"/>
              <a:gd name="T4" fmla="*/ 45 w 64"/>
              <a:gd name="T5" fmla="*/ 4 h 64"/>
              <a:gd name="T6" fmla="*/ 36 w 64"/>
              <a:gd name="T7" fmla="*/ 0 h 64"/>
              <a:gd name="T8" fmla="*/ 26 w 64"/>
              <a:gd name="T9" fmla="*/ 6 h 64"/>
              <a:gd name="T10" fmla="*/ 20 w 64"/>
              <a:gd name="T11" fmla="*/ 4 h 64"/>
              <a:gd name="T12" fmla="*/ 8 w 64"/>
              <a:gd name="T13" fmla="*/ 16 h 64"/>
              <a:gd name="T14" fmla="*/ 8 w 64"/>
              <a:gd name="T15" fmla="*/ 17 h 64"/>
              <a:gd name="T16" fmla="*/ 0 w 64"/>
              <a:gd name="T17" fmla="*/ 28 h 64"/>
              <a:gd name="T18" fmla="*/ 12 w 64"/>
              <a:gd name="T19" fmla="*/ 40 h 64"/>
              <a:gd name="T20" fmla="*/ 18 w 64"/>
              <a:gd name="T21" fmla="*/ 38 h 64"/>
              <a:gd name="T22" fmla="*/ 24 w 64"/>
              <a:gd name="T23" fmla="*/ 40 h 64"/>
              <a:gd name="T24" fmla="*/ 28 w 64"/>
              <a:gd name="T25" fmla="*/ 39 h 64"/>
              <a:gd name="T26" fmla="*/ 28 w 64"/>
              <a:gd name="T27" fmla="*/ 60 h 64"/>
              <a:gd name="T28" fmla="*/ 24 w 64"/>
              <a:gd name="T29" fmla="*/ 60 h 64"/>
              <a:gd name="T30" fmla="*/ 24 w 64"/>
              <a:gd name="T31" fmla="*/ 64 h 64"/>
              <a:gd name="T32" fmla="*/ 40 w 64"/>
              <a:gd name="T33" fmla="*/ 64 h 64"/>
              <a:gd name="T34" fmla="*/ 40 w 64"/>
              <a:gd name="T35" fmla="*/ 60 h 64"/>
              <a:gd name="T36" fmla="*/ 36 w 64"/>
              <a:gd name="T37" fmla="*/ 60 h 64"/>
              <a:gd name="T38" fmla="*/ 36 w 64"/>
              <a:gd name="T39" fmla="*/ 40 h 64"/>
              <a:gd name="T40" fmla="*/ 38 w 64"/>
              <a:gd name="T41" fmla="*/ 40 h 64"/>
              <a:gd name="T42" fmla="*/ 40 w 64"/>
              <a:gd name="T43" fmla="*/ 40 h 64"/>
              <a:gd name="T44" fmla="*/ 46 w 64"/>
              <a:gd name="T45" fmla="*/ 38 h 64"/>
              <a:gd name="T46" fmla="*/ 52 w 64"/>
              <a:gd name="T47" fmla="*/ 40 h 64"/>
              <a:gd name="T48" fmla="*/ 64 w 64"/>
              <a:gd name="T49" fmla="*/ 28 h 64"/>
              <a:gd name="T50" fmla="*/ 56 w 64"/>
              <a:gd name="T51" fmla="*/ 17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4" h="64">
                <a:moveTo>
                  <a:pt x="56" y="17"/>
                </a:moveTo>
                <a:cubicBezTo>
                  <a:pt x="56" y="16"/>
                  <a:pt x="56" y="16"/>
                  <a:pt x="56" y="16"/>
                </a:cubicBezTo>
                <a:cubicBezTo>
                  <a:pt x="56" y="10"/>
                  <a:pt x="51" y="5"/>
                  <a:pt x="45" y="4"/>
                </a:cubicBezTo>
                <a:cubicBezTo>
                  <a:pt x="43" y="2"/>
                  <a:pt x="40" y="0"/>
                  <a:pt x="36" y="0"/>
                </a:cubicBezTo>
                <a:cubicBezTo>
                  <a:pt x="32" y="0"/>
                  <a:pt x="28" y="2"/>
                  <a:pt x="26" y="6"/>
                </a:cubicBezTo>
                <a:cubicBezTo>
                  <a:pt x="24" y="5"/>
                  <a:pt x="22" y="4"/>
                  <a:pt x="20" y="4"/>
                </a:cubicBezTo>
                <a:cubicBezTo>
                  <a:pt x="13" y="4"/>
                  <a:pt x="8" y="9"/>
                  <a:pt x="8" y="16"/>
                </a:cubicBezTo>
                <a:cubicBezTo>
                  <a:pt x="8" y="16"/>
                  <a:pt x="8" y="16"/>
                  <a:pt x="8" y="17"/>
                </a:cubicBezTo>
                <a:cubicBezTo>
                  <a:pt x="3" y="18"/>
                  <a:pt x="0" y="23"/>
                  <a:pt x="0" y="28"/>
                </a:cubicBezTo>
                <a:cubicBezTo>
                  <a:pt x="0" y="35"/>
                  <a:pt x="5" y="40"/>
                  <a:pt x="12" y="40"/>
                </a:cubicBezTo>
                <a:cubicBezTo>
                  <a:pt x="14" y="40"/>
                  <a:pt x="16" y="39"/>
                  <a:pt x="18" y="38"/>
                </a:cubicBezTo>
                <a:cubicBezTo>
                  <a:pt x="20" y="39"/>
                  <a:pt x="22" y="40"/>
                  <a:pt x="24" y="40"/>
                </a:cubicBezTo>
                <a:cubicBezTo>
                  <a:pt x="25" y="40"/>
                  <a:pt x="27" y="40"/>
                  <a:pt x="28" y="39"/>
                </a:cubicBezTo>
                <a:cubicBezTo>
                  <a:pt x="28" y="60"/>
                  <a:pt x="28" y="60"/>
                  <a:pt x="28" y="60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64"/>
                  <a:pt x="24" y="64"/>
                  <a:pt x="24" y="64"/>
                </a:cubicBezTo>
                <a:cubicBezTo>
                  <a:pt x="40" y="64"/>
                  <a:pt x="40" y="64"/>
                  <a:pt x="40" y="64"/>
                </a:cubicBezTo>
                <a:cubicBezTo>
                  <a:pt x="40" y="60"/>
                  <a:pt x="40" y="60"/>
                  <a:pt x="4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40"/>
                  <a:pt x="36" y="40"/>
                  <a:pt x="36" y="40"/>
                </a:cubicBezTo>
                <a:cubicBezTo>
                  <a:pt x="37" y="40"/>
                  <a:pt x="37" y="40"/>
                  <a:pt x="38" y="40"/>
                </a:cubicBezTo>
                <a:cubicBezTo>
                  <a:pt x="39" y="40"/>
                  <a:pt x="39" y="40"/>
                  <a:pt x="40" y="40"/>
                </a:cubicBezTo>
                <a:cubicBezTo>
                  <a:pt x="42" y="40"/>
                  <a:pt x="44" y="39"/>
                  <a:pt x="46" y="38"/>
                </a:cubicBezTo>
                <a:cubicBezTo>
                  <a:pt x="48" y="39"/>
                  <a:pt x="50" y="40"/>
                  <a:pt x="52" y="40"/>
                </a:cubicBezTo>
                <a:cubicBezTo>
                  <a:pt x="59" y="40"/>
                  <a:pt x="64" y="35"/>
                  <a:pt x="64" y="28"/>
                </a:cubicBezTo>
                <a:cubicBezTo>
                  <a:pt x="64" y="23"/>
                  <a:pt x="61" y="18"/>
                  <a:pt x="56" y="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="" xmlns:p14="http://schemas.microsoft.com/office/powerpoint/2010/main" val="357911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decel="100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725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 animBg="1"/>
      <p:bldP spid="7" grpId="0" animBg="1"/>
      <p:bldP spid="8" grpId="0" animBg="1"/>
      <p:bldP spid="1035" grpId="0" animBg="1"/>
      <p:bldP spid="1036" grpId="0" animBg="1"/>
      <p:bldP spid="1037" grpId="0" animBg="1"/>
      <p:bldP spid="183" grpId="0"/>
      <p:bldP spid="189" grpId="0"/>
      <p:bldP spid="193" grpId="0"/>
      <p:bldP spid="195" grpId="0"/>
      <p:bldP spid="196" grpId="0"/>
      <p:bldP spid="200" grpId="0" animBg="1"/>
      <p:bldP spid="2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 smtClean="0"/>
              <a:t>Rehberlik Nedir?</a:t>
            </a:r>
            <a:endParaRPr lang="id-ID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261067" y="3899472"/>
            <a:ext cx="621864" cy="1197958"/>
          </a:xfrm>
          <a:custGeom>
            <a:avLst/>
            <a:gdLst>
              <a:gd name="T0" fmla="*/ 197 w 394"/>
              <a:gd name="T1" fmla="*/ 0 h 759"/>
              <a:gd name="T2" fmla="*/ 0 w 394"/>
              <a:gd name="T3" fmla="*/ 109 h 759"/>
              <a:gd name="T4" fmla="*/ 83 w 394"/>
              <a:gd name="T5" fmla="*/ 109 h 759"/>
              <a:gd name="T6" fmla="*/ 83 w 394"/>
              <a:gd name="T7" fmla="*/ 759 h 759"/>
              <a:gd name="T8" fmla="*/ 311 w 394"/>
              <a:gd name="T9" fmla="*/ 759 h 759"/>
              <a:gd name="T10" fmla="*/ 311 w 394"/>
              <a:gd name="T11" fmla="*/ 109 h 759"/>
              <a:gd name="T12" fmla="*/ 394 w 394"/>
              <a:gd name="T13" fmla="*/ 109 h 759"/>
              <a:gd name="T14" fmla="*/ 197 w 394"/>
              <a:gd name="T15" fmla="*/ 0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94" h="759">
                <a:moveTo>
                  <a:pt x="197" y="0"/>
                </a:moveTo>
                <a:lnTo>
                  <a:pt x="0" y="109"/>
                </a:lnTo>
                <a:lnTo>
                  <a:pt x="83" y="109"/>
                </a:lnTo>
                <a:lnTo>
                  <a:pt x="83" y="759"/>
                </a:lnTo>
                <a:lnTo>
                  <a:pt x="311" y="759"/>
                </a:lnTo>
                <a:lnTo>
                  <a:pt x="311" y="109"/>
                </a:lnTo>
                <a:lnTo>
                  <a:pt x="394" y="109"/>
                </a:lnTo>
                <a:lnTo>
                  <a:pt x="19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4815063" y="3476479"/>
            <a:ext cx="1197958" cy="786011"/>
          </a:xfrm>
          <a:custGeom>
            <a:avLst/>
            <a:gdLst>
              <a:gd name="T0" fmla="*/ 0 w 759"/>
              <a:gd name="T1" fmla="*/ 154 h 498"/>
              <a:gd name="T2" fmla="*/ 43 w 759"/>
              <a:gd name="T3" fmla="*/ 377 h 498"/>
              <a:gd name="T4" fmla="*/ 69 w 759"/>
              <a:gd name="T5" fmla="*/ 297 h 498"/>
              <a:gd name="T6" fmla="*/ 688 w 759"/>
              <a:gd name="T7" fmla="*/ 498 h 498"/>
              <a:gd name="T8" fmla="*/ 759 w 759"/>
              <a:gd name="T9" fmla="*/ 282 h 498"/>
              <a:gd name="T10" fmla="*/ 140 w 759"/>
              <a:gd name="T11" fmla="*/ 81 h 498"/>
              <a:gd name="T12" fmla="*/ 166 w 759"/>
              <a:gd name="T13" fmla="*/ 0 h 498"/>
              <a:gd name="T14" fmla="*/ 0 w 759"/>
              <a:gd name="T15" fmla="*/ 154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9" h="498">
                <a:moveTo>
                  <a:pt x="0" y="154"/>
                </a:moveTo>
                <a:lnTo>
                  <a:pt x="43" y="377"/>
                </a:lnTo>
                <a:lnTo>
                  <a:pt x="69" y="297"/>
                </a:lnTo>
                <a:lnTo>
                  <a:pt x="688" y="498"/>
                </a:lnTo>
                <a:lnTo>
                  <a:pt x="759" y="282"/>
                </a:lnTo>
                <a:lnTo>
                  <a:pt x="140" y="81"/>
                </a:lnTo>
                <a:lnTo>
                  <a:pt x="166" y="0"/>
                </a:lnTo>
                <a:lnTo>
                  <a:pt x="0" y="15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1999" y="2357437"/>
            <a:ext cx="999087" cy="1119041"/>
          </a:xfrm>
          <a:custGeom>
            <a:avLst/>
            <a:gdLst>
              <a:gd name="T0" fmla="*/ 95 w 633"/>
              <a:gd name="T1" fmla="*/ 681 h 709"/>
              <a:gd name="T2" fmla="*/ 320 w 633"/>
              <a:gd name="T3" fmla="*/ 709 h 709"/>
              <a:gd name="T4" fmla="*/ 251 w 633"/>
              <a:gd name="T5" fmla="*/ 659 h 709"/>
              <a:gd name="T6" fmla="*/ 633 w 633"/>
              <a:gd name="T7" fmla="*/ 133 h 709"/>
              <a:gd name="T8" fmla="*/ 451 w 633"/>
              <a:gd name="T9" fmla="*/ 0 h 709"/>
              <a:gd name="T10" fmla="*/ 69 w 633"/>
              <a:gd name="T11" fmla="*/ 527 h 709"/>
              <a:gd name="T12" fmla="*/ 0 w 633"/>
              <a:gd name="T13" fmla="*/ 477 h 709"/>
              <a:gd name="T14" fmla="*/ 95 w 633"/>
              <a:gd name="T15" fmla="*/ 681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33" h="709">
                <a:moveTo>
                  <a:pt x="95" y="681"/>
                </a:moveTo>
                <a:lnTo>
                  <a:pt x="320" y="709"/>
                </a:lnTo>
                <a:lnTo>
                  <a:pt x="251" y="659"/>
                </a:lnTo>
                <a:lnTo>
                  <a:pt x="633" y="133"/>
                </a:lnTo>
                <a:lnTo>
                  <a:pt x="451" y="0"/>
                </a:lnTo>
                <a:lnTo>
                  <a:pt x="69" y="527"/>
                </a:lnTo>
                <a:lnTo>
                  <a:pt x="0" y="477"/>
                </a:lnTo>
                <a:lnTo>
                  <a:pt x="95" y="6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3572912" y="2357437"/>
            <a:ext cx="999087" cy="1119041"/>
          </a:xfrm>
          <a:custGeom>
            <a:avLst/>
            <a:gdLst>
              <a:gd name="T0" fmla="*/ 538 w 633"/>
              <a:gd name="T1" fmla="*/ 681 h 709"/>
              <a:gd name="T2" fmla="*/ 633 w 633"/>
              <a:gd name="T3" fmla="*/ 477 h 709"/>
              <a:gd name="T4" fmla="*/ 564 w 633"/>
              <a:gd name="T5" fmla="*/ 527 h 709"/>
              <a:gd name="T6" fmla="*/ 183 w 633"/>
              <a:gd name="T7" fmla="*/ 0 h 709"/>
              <a:gd name="T8" fmla="*/ 0 w 633"/>
              <a:gd name="T9" fmla="*/ 133 h 709"/>
              <a:gd name="T10" fmla="*/ 382 w 633"/>
              <a:gd name="T11" fmla="*/ 659 h 709"/>
              <a:gd name="T12" fmla="*/ 313 w 633"/>
              <a:gd name="T13" fmla="*/ 709 h 709"/>
              <a:gd name="T14" fmla="*/ 538 w 633"/>
              <a:gd name="T15" fmla="*/ 681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33" h="709">
                <a:moveTo>
                  <a:pt x="538" y="681"/>
                </a:moveTo>
                <a:lnTo>
                  <a:pt x="633" y="477"/>
                </a:lnTo>
                <a:lnTo>
                  <a:pt x="564" y="527"/>
                </a:lnTo>
                <a:lnTo>
                  <a:pt x="183" y="0"/>
                </a:lnTo>
                <a:lnTo>
                  <a:pt x="0" y="133"/>
                </a:lnTo>
                <a:lnTo>
                  <a:pt x="382" y="659"/>
                </a:lnTo>
                <a:lnTo>
                  <a:pt x="313" y="709"/>
                </a:lnTo>
                <a:lnTo>
                  <a:pt x="538" y="6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3130979" y="3476479"/>
            <a:ext cx="1197958" cy="786011"/>
          </a:xfrm>
          <a:custGeom>
            <a:avLst/>
            <a:gdLst>
              <a:gd name="T0" fmla="*/ 759 w 759"/>
              <a:gd name="T1" fmla="*/ 154 h 498"/>
              <a:gd name="T2" fmla="*/ 593 w 759"/>
              <a:gd name="T3" fmla="*/ 0 h 498"/>
              <a:gd name="T4" fmla="*/ 619 w 759"/>
              <a:gd name="T5" fmla="*/ 81 h 498"/>
              <a:gd name="T6" fmla="*/ 0 w 759"/>
              <a:gd name="T7" fmla="*/ 282 h 498"/>
              <a:gd name="T8" fmla="*/ 71 w 759"/>
              <a:gd name="T9" fmla="*/ 498 h 498"/>
              <a:gd name="T10" fmla="*/ 690 w 759"/>
              <a:gd name="T11" fmla="*/ 297 h 498"/>
              <a:gd name="T12" fmla="*/ 716 w 759"/>
              <a:gd name="T13" fmla="*/ 377 h 498"/>
              <a:gd name="T14" fmla="*/ 759 w 759"/>
              <a:gd name="T15" fmla="*/ 154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9" h="498">
                <a:moveTo>
                  <a:pt x="759" y="154"/>
                </a:moveTo>
                <a:lnTo>
                  <a:pt x="593" y="0"/>
                </a:lnTo>
                <a:lnTo>
                  <a:pt x="619" y="81"/>
                </a:lnTo>
                <a:lnTo>
                  <a:pt x="0" y="282"/>
                </a:lnTo>
                <a:lnTo>
                  <a:pt x="71" y="498"/>
                </a:lnTo>
                <a:lnTo>
                  <a:pt x="690" y="297"/>
                </a:lnTo>
                <a:lnTo>
                  <a:pt x="716" y="377"/>
                </a:lnTo>
                <a:lnTo>
                  <a:pt x="759" y="15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4157274" y="3435415"/>
            <a:ext cx="80823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050" b="1" dirty="0" smtClean="0">
                <a:latin typeface="+mj-lt"/>
              </a:rPr>
              <a:t>Rehberlik</a:t>
            </a:r>
          </a:p>
          <a:p>
            <a:pPr algn="ctr"/>
            <a:r>
              <a:rPr lang="tr-TR" sz="1050" b="1" dirty="0" smtClean="0">
                <a:latin typeface="+mj-lt"/>
              </a:rPr>
              <a:t>Servisi</a:t>
            </a:r>
            <a:endParaRPr lang="id-ID" sz="1050" b="1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28693" y="2120284"/>
            <a:ext cx="2260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Bireyin kendini anlaması</a:t>
            </a:r>
            <a:endParaRPr lang="id-ID" sz="16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26953" y="3803587"/>
            <a:ext cx="20641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Problemlerini çözmesi</a:t>
            </a:r>
            <a:endParaRPr lang="id-ID" sz="1600" b="1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89734" y="5048460"/>
            <a:ext cx="2262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 Gerçekçi kararlar alması</a:t>
            </a:r>
            <a:endParaRPr lang="id-ID" sz="1600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6568" y="3787056"/>
            <a:ext cx="2500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b="1" dirty="0" smtClean="0"/>
              <a:t>Kapasitesini kendine en uygun düzeyde geliştirmesi</a:t>
            </a:r>
            <a:endParaRPr lang="id-ID" sz="1600" b="1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5939" y="2120284"/>
            <a:ext cx="2641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600" b="1" dirty="0" smtClean="0"/>
              <a:t> Çevresine dengeli ve sağlıklı </a:t>
            </a:r>
          </a:p>
          <a:p>
            <a:pPr algn="r"/>
            <a:r>
              <a:rPr lang="tr-TR" sz="1600" b="1" dirty="0" smtClean="0"/>
              <a:t>bir uyum sağlayabilmesi için</a:t>
            </a:r>
            <a:endParaRPr lang="id-ID" sz="1600" b="1" dirty="0">
              <a:latin typeface="+mj-lt"/>
            </a:endParaRPr>
          </a:p>
        </p:txBody>
      </p:sp>
      <p:grpSp>
        <p:nvGrpSpPr>
          <p:cNvPr id="3" name="Group 12"/>
          <p:cNvGrpSpPr/>
          <p:nvPr/>
        </p:nvGrpSpPr>
        <p:grpSpPr>
          <a:xfrm>
            <a:off x="3403419" y="2120283"/>
            <a:ext cx="726646" cy="726646"/>
            <a:chOff x="4537892" y="1684044"/>
            <a:chExt cx="968861" cy="968861"/>
          </a:xfrm>
        </p:grpSpPr>
        <p:sp>
          <p:nvSpPr>
            <p:cNvPr id="14" name="Oval 13"/>
            <p:cNvSpPr/>
            <p:nvPr/>
          </p:nvSpPr>
          <p:spPr>
            <a:xfrm>
              <a:off x="4537892" y="1684044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2" name="TextBox 31"/>
            <p:cNvSpPr txBox="1">
              <a:spLocks noChangeAspect="1"/>
            </p:cNvSpPr>
            <p:nvPr/>
          </p:nvSpPr>
          <p:spPr>
            <a:xfrm>
              <a:off x="4790973" y="1943999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 smtClean="0">
                  <a:solidFill>
                    <a:schemeClr val="accent1"/>
                  </a:solidFill>
                </a:rPr>
                <a:t>Ç</a:t>
              </a:r>
              <a:endParaRPr lang="ru-RU" sz="405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" name="Group 2"/>
          <p:cNvGrpSpPr/>
          <p:nvPr/>
        </p:nvGrpSpPr>
        <p:grpSpPr>
          <a:xfrm>
            <a:off x="5058176" y="2120283"/>
            <a:ext cx="726646" cy="726646"/>
            <a:chOff x="6744234" y="1684044"/>
            <a:chExt cx="968861" cy="968861"/>
          </a:xfrm>
        </p:grpSpPr>
        <p:sp>
          <p:nvSpPr>
            <p:cNvPr id="15" name="Oval 14"/>
            <p:cNvSpPr/>
            <p:nvPr/>
          </p:nvSpPr>
          <p:spPr>
            <a:xfrm>
              <a:off x="6744234" y="1684044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3" name="TextBox 32"/>
            <p:cNvSpPr txBox="1">
              <a:spLocks noChangeAspect="1"/>
            </p:cNvSpPr>
            <p:nvPr/>
          </p:nvSpPr>
          <p:spPr>
            <a:xfrm>
              <a:off x="6999348" y="1952581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 smtClean="0">
                  <a:solidFill>
                    <a:schemeClr val="accent2"/>
                  </a:solidFill>
                </a:rPr>
                <a:t>B</a:t>
              </a:r>
              <a:endParaRPr lang="ru-RU" sz="405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5" name="Group 3"/>
          <p:cNvGrpSpPr/>
          <p:nvPr/>
        </p:nvGrpSpPr>
        <p:grpSpPr>
          <a:xfrm>
            <a:off x="5694490" y="3796311"/>
            <a:ext cx="726646" cy="726646"/>
            <a:chOff x="7592653" y="3918748"/>
            <a:chExt cx="968861" cy="968861"/>
          </a:xfrm>
        </p:grpSpPr>
        <p:sp>
          <p:nvSpPr>
            <p:cNvPr id="17" name="Oval 16"/>
            <p:cNvSpPr/>
            <p:nvPr/>
          </p:nvSpPr>
          <p:spPr>
            <a:xfrm>
              <a:off x="7592653" y="3918748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4" name="TextBox 33"/>
            <p:cNvSpPr txBox="1">
              <a:spLocks noChangeAspect="1"/>
            </p:cNvSpPr>
            <p:nvPr/>
          </p:nvSpPr>
          <p:spPr>
            <a:xfrm>
              <a:off x="7871658" y="4173692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 smtClean="0">
                  <a:solidFill>
                    <a:schemeClr val="accent3"/>
                  </a:solidFill>
                  <a:latin typeface="RaphaelIcons" pitchFamily="2" charset="0"/>
                </a:rPr>
                <a:t>P</a:t>
              </a:r>
              <a:endParaRPr lang="ru-RU" sz="405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1" name="Group 4"/>
          <p:cNvGrpSpPr/>
          <p:nvPr/>
        </p:nvGrpSpPr>
        <p:grpSpPr>
          <a:xfrm>
            <a:off x="4198066" y="4805748"/>
            <a:ext cx="726646" cy="726646"/>
            <a:chOff x="5597421" y="5264664"/>
            <a:chExt cx="968861" cy="968861"/>
          </a:xfrm>
        </p:grpSpPr>
        <p:sp>
          <p:nvSpPr>
            <p:cNvPr id="18" name="Oval 17"/>
            <p:cNvSpPr/>
            <p:nvPr/>
          </p:nvSpPr>
          <p:spPr>
            <a:xfrm>
              <a:off x="5597421" y="5264664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5" name="TextBox 34"/>
            <p:cNvSpPr txBox="1">
              <a:spLocks noChangeAspect="1"/>
            </p:cNvSpPr>
            <p:nvPr/>
          </p:nvSpPr>
          <p:spPr>
            <a:xfrm>
              <a:off x="5842950" y="5494599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3600" dirty="0" smtClean="0">
                  <a:solidFill>
                    <a:schemeClr val="accent4"/>
                  </a:solidFill>
                </a:rPr>
                <a:t>G</a:t>
              </a:r>
              <a:endParaRPr lang="ru-RU" sz="3600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3" name="Group 10"/>
          <p:cNvGrpSpPr/>
          <p:nvPr/>
        </p:nvGrpSpPr>
        <p:grpSpPr>
          <a:xfrm>
            <a:off x="2792735" y="3796311"/>
            <a:ext cx="726646" cy="726646"/>
            <a:chOff x="3723646" y="3918748"/>
            <a:chExt cx="968861" cy="968861"/>
          </a:xfrm>
        </p:grpSpPr>
        <p:sp>
          <p:nvSpPr>
            <p:cNvPr id="16" name="Oval 15"/>
            <p:cNvSpPr/>
            <p:nvPr/>
          </p:nvSpPr>
          <p:spPr>
            <a:xfrm>
              <a:off x="3723646" y="3918748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6" name="TextBox 35"/>
            <p:cNvSpPr txBox="1">
              <a:spLocks noChangeAspect="1"/>
            </p:cNvSpPr>
            <p:nvPr/>
          </p:nvSpPr>
          <p:spPr>
            <a:xfrm>
              <a:off x="3964551" y="4128725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 smtClean="0">
                  <a:solidFill>
                    <a:schemeClr val="accent5"/>
                  </a:solidFill>
                  <a:latin typeface="Modern Pictograms" pitchFamily="50" charset="0"/>
                </a:rPr>
                <a:t>K</a:t>
              </a:r>
              <a:endParaRPr lang="ru-RU" sz="4050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515980" y="5991994"/>
            <a:ext cx="6906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Uzman kişilerce bireye verilen psikolojik yardımlardır.</a:t>
            </a:r>
            <a:endParaRPr lang="tr-TR" sz="2000" b="1" dirty="0"/>
          </a:p>
        </p:txBody>
      </p:sp>
    </p:spTree>
    <p:extLst>
      <p:ext uri="{BB962C8B-B14F-4D97-AF65-F5344CB8AC3E}">
        <p14:creationId xmlns="" xmlns:p14="http://schemas.microsoft.com/office/powerpoint/2010/main" val="17821281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/>
      <p:bldP spid="19" grpId="0"/>
      <p:bldP spid="24" grpId="0"/>
      <p:bldP spid="26" grpId="0"/>
      <p:bldP spid="28" grpId="0"/>
      <p:bldP spid="30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/>
          <p:nvPr/>
        </p:nvCxnSpPr>
        <p:spPr>
          <a:xfrm>
            <a:off x="7362623" y="2972928"/>
            <a:ext cx="0" cy="35100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770062" y="2972928"/>
            <a:ext cx="0" cy="35100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617835" y="2698757"/>
            <a:ext cx="0" cy="577683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41 Resim Yer Tutucusu" descr="okul-rehberlik-servisi-hizmetleri.jpg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/>
          <a:srcRect l="13120" r="13120"/>
          <a:stretch>
            <a:fillRect/>
          </a:stretch>
        </p:blipFill>
        <p:spPr>
          <a:xfrm>
            <a:off x="4049840" y="1490305"/>
            <a:ext cx="1080000" cy="1080000"/>
          </a:xfrm>
        </p:spPr>
      </p:pic>
      <p:pic>
        <p:nvPicPr>
          <p:cNvPr id="44" name="43 Resim Yer Tutucusu" descr="04e3b986b1.png"/>
          <p:cNvPicPr>
            <a:picLocks noGrp="1" noChangeAspect="1"/>
          </p:cNvPicPr>
          <p:nvPr>
            <p:ph type="pic" sz="quarter" idx="14"/>
          </p:nvPr>
        </p:nvPicPr>
        <p:blipFill>
          <a:blip r:embed="rId3" cstate="print"/>
          <a:srcRect l="8333" r="8333"/>
          <a:stretch>
            <a:fillRect/>
          </a:stretch>
        </p:blipFill>
        <p:spPr>
          <a:xfrm>
            <a:off x="4049840" y="3237920"/>
            <a:ext cx="1080000" cy="1080000"/>
          </a:xfrm>
        </p:spPr>
      </p:pic>
      <p:pic>
        <p:nvPicPr>
          <p:cNvPr id="45" name="44 Resim Yer Tutucusu" descr="Akt_deti.gif"/>
          <p:cNvPicPr>
            <a:picLocks noGrp="1" noChangeAspect="1"/>
          </p:cNvPicPr>
          <p:nvPr>
            <p:ph type="pic" sz="quarter" idx="15"/>
          </p:nvPr>
        </p:nvPicPr>
        <p:blipFill>
          <a:blip r:embed="rId4" cstate="print"/>
          <a:srcRect t="1417" b="1417"/>
          <a:stretch>
            <a:fillRect/>
          </a:stretch>
        </p:blipFill>
        <p:spPr>
          <a:xfrm>
            <a:off x="6793040" y="3237919"/>
            <a:ext cx="1080000" cy="1080000"/>
          </a:xfrm>
        </p:spPr>
      </p:pic>
      <p:pic>
        <p:nvPicPr>
          <p:cNvPr id="43" name="42 Resim Yer Tutucusu" descr="exam-2-500x439.jpg"/>
          <p:cNvPicPr>
            <a:picLocks noGrp="1" noChangeAspect="1"/>
          </p:cNvPicPr>
          <p:nvPr>
            <p:ph type="pic" sz="quarter" idx="16"/>
          </p:nvPr>
        </p:nvPicPr>
        <p:blipFill>
          <a:blip r:embed="rId5" cstate="print"/>
          <a:stretch>
            <a:fillRect/>
          </a:stretch>
        </p:blipFill>
        <p:spPr>
          <a:xfrm>
            <a:off x="1230753" y="3237919"/>
            <a:ext cx="1022222" cy="1080000"/>
          </a:xfrm>
        </p:spPr>
      </p:pic>
      <p:grpSp>
        <p:nvGrpSpPr>
          <p:cNvPr id="7" name="Group 7"/>
          <p:cNvGrpSpPr/>
          <p:nvPr/>
        </p:nvGrpSpPr>
        <p:grpSpPr>
          <a:xfrm>
            <a:off x="3965574" y="2427209"/>
            <a:ext cx="1301750" cy="415498"/>
            <a:chOff x="5287431" y="2561131"/>
            <a:chExt cx="1735667" cy="553997"/>
          </a:xfrm>
        </p:grpSpPr>
        <p:grpSp>
          <p:nvGrpSpPr>
            <p:cNvPr id="8" name="Group 6"/>
            <p:cNvGrpSpPr/>
            <p:nvPr/>
          </p:nvGrpSpPr>
          <p:grpSpPr>
            <a:xfrm>
              <a:off x="5287431" y="2633497"/>
              <a:ext cx="1735667" cy="477456"/>
              <a:chOff x="5338232" y="2904067"/>
              <a:chExt cx="1735667" cy="530311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5338232" y="2943312"/>
                <a:ext cx="1735667" cy="491066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350"/>
              </a:p>
            </p:txBody>
          </p:sp>
          <p:sp>
            <p:nvSpPr>
              <p:cNvPr id="3" name="Rounded Rectangle 2"/>
              <p:cNvSpPr/>
              <p:nvPr/>
            </p:nvSpPr>
            <p:spPr>
              <a:xfrm>
                <a:off x="5338232" y="2904067"/>
                <a:ext cx="1735667" cy="491066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350"/>
              </a:p>
            </p:txBody>
          </p:sp>
        </p:grpSp>
        <p:sp>
          <p:nvSpPr>
            <p:cNvPr id="4" name="TextBox 23"/>
            <p:cNvSpPr txBox="1"/>
            <p:nvPr/>
          </p:nvSpPr>
          <p:spPr>
            <a:xfrm>
              <a:off x="5287431" y="2561131"/>
              <a:ext cx="1735667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>Rehberlik Hizmetleri</a:t>
              </a:r>
              <a:endParaRPr lang="id-ID" sz="105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3965574" y="4220697"/>
            <a:ext cx="1301750" cy="534959"/>
            <a:chOff x="5287431" y="4623907"/>
            <a:chExt cx="1735667" cy="497394"/>
          </a:xfrm>
        </p:grpSpPr>
        <p:sp>
          <p:nvSpPr>
            <p:cNvPr id="13" name="Rounded Rectangle 12"/>
            <p:cNvSpPr/>
            <p:nvPr/>
          </p:nvSpPr>
          <p:spPr>
            <a:xfrm>
              <a:off x="5287431" y="4679179"/>
              <a:ext cx="1735667" cy="44212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287431" y="4643845"/>
              <a:ext cx="1735667" cy="442122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15" name="TextBox 23"/>
            <p:cNvSpPr txBox="1"/>
            <p:nvPr/>
          </p:nvSpPr>
          <p:spPr>
            <a:xfrm>
              <a:off x="5287431" y="4623907"/>
              <a:ext cx="1735667" cy="386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/>
              </a:r>
              <a:br>
                <a:rPr lang="tr-TR" sz="1050" b="1" dirty="0" smtClean="0">
                  <a:solidFill>
                    <a:schemeClr val="bg1"/>
                  </a:solidFill>
                  <a:latin typeface="+mj-lt"/>
                </a:rPr>
              </a:br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>Kariyer Gelişim</a:t>
              </a:r>
              <a:endParaRPr lang="id-ID" sz="105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6727826" y="4252597"/>
            <a:ext cx="1301752" cy="495805"/>
            <a:chOff x="8970429" y="4643251"/>
            <a:chExt cx="1735669" cy="478050"/>
          </a:xfrm>
        </p:grpSpPr>
        <p:sp>
          <p:nvSpPr>
            <p:cNvPr id="21" name="Rounded Rectangle 20"/>
            <p:cNvSpPr/>
            <p:nvPr/>
          </p:nvSpPr>
          <p:spPr>
            <a:xfrm>
              <a:off x="8970431" y="4679179"/>
              <a:ext cx="1735667" cy="442122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8970429" y="4643841"/>
              <a:ext cx="1735667" cy="442122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8970429" y="4643251"/>
              <a:ext cx="1735667" cy="4006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>Sosyal-Duygusal Gelişim</a:t>
              </a:r>
              <a:endParaRPr lang="id-ID" sz="105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1" name="Group 8"/>
          <p:cNvGrpSpPr/>
          <p:nvPr/>
        </p:nvGrpSpPr>
        <p:grpSpPr>
          <a:xfrm>
            <a:off x="1106880" y="4231330"/>
            <a:ext cx="1301750" cy="483256"/>
            <a:chOff x="1475839" y="4628983"/>
            <a:chExt cx="1735667" cy="492318"/>
          </a:xfrm>
        </p:grpSpPr>
        <p:sp>
          <p:nvSpPr>
            <p:cNvPr id="25" name="Rounded Rectangle 24"/>
            <p:cNvSpPr/>
            <p:nvPr/>
          </p:nvSpPr>
          <p:spPr>
            <a:xfrm>
              <a:off x="1475839" y="4679179"/>
              <a:ext cx="1735667" cy="44212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475839" y="4643845"/>
              <a:ext cx="1735667" cy="44212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7" name="TextBox 23"/>
            <p:cNvSpPr txBox="1"/>
            <p:nvPr/>
          </p:nvSpPr>
          <p:spPr>
            <a:xfrm>
              <a:off x="1475839" y="4628983"/>
              <a:ext cx="1735667" cy="438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100" b="1" dirty="0" smtClean="0">
                  <a:solidFill>
                    <a:schemeClr val="bg1"/>
                  </a:solidFill>
                  <a:latin typeface="+mj-lt"/>
                </a:rPr>
                <a:t>Akademik Gelişim</a:t>
              </a:r>
              <a:endParaRPr lang="id-ID" sz="11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1769466" y="2974898"/>
            <a:ext cx="5582844" cy="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Amacına Göre Rehberlik Çeşitleri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TextBox 25"/>
          <p:cNvSpPr txBox="1"/>
          <p:nvPr/>
        </p:nvSpPr>
        <p:spPr>
          <a:xfrm>
            <a:off x="454368" y="4880294"/>
            <a:ext cx="293830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 *Zaman Yönetimi</a:t>
            </a:r>
            <a:br>
              <a:rPr lang="tr-TR" sz="1600" b="1" dirty="0" smtClean="0"/>
            </a:br>
            <a:r>
              <a:rPr lang="tr-TR" sz="1600" b="1" dirty="0" smtClean="0"/>
              <a:t>* Verimli Ders Çalışma Teknikleri</a:t>
            </a:r>
            <a:br>
              <a:rPr lang="tr-TR" sz="1600" b="1" dirty="0" smtClean="0"/>
            </a:br>
            <a:r>
              <a:rPr lang="tr-TR" sz="1600" b="1" dirty="0" smtClean="0"/>
              <a:t> *</a:t>
            </a:r>
            <a:r>
              <a:rPr lang="tr-TR" sz="1600" b="1" dirty="0" smtClean="0">
                <a:solidFill>
                  <a:srgbClr val="FF0000"/>
                </a:solidFill>
              </a:rPr>
              <a:t>Hedef Belirleme</a:t>
            </a:r>
          </a:p>
          <a:p>
            <a:r>
              <a:rPr lang="tr-TR" sz="1600" b="1" dirty="0" smtClean="0"/>
              <a:t> *Motivasyon</a:t>
            </a:r>
            <a:br>
              <a:rPr lang="tr-TR" sz="1600" b="1" dirty="0" smtClean="0"/>
            </a:br>
            <a:r>
              <a:rPr lang="tr-TR" sz="1600" b="1" dirty="0" smtClean="0"/>
              <a:t> *Başarısızlığın Nedenleri</a:t>
            </a:r>
            <a:r>
              <a:rPr lang="tr-TR" sz="1600" b="1" dirty="0"/>
              <a:t/>
            </a:r>
            <a:br>
              <a:rPr lang="tr-TR" sz="1600" b="1" dirty="0"/>
            </a:br>
            <a:r>
              <a:rPr lang="tr-TR" sz="1600" b="1" dirty="0" smtClean="0"/>
              <a:t>* Serbest Zamanı Değerlendirme</a:t>
            </a:r>
            <a:br>
              <a:rPr lang="tr-TR" sz="1600" b="1" dirty="0" smtClean="0"/>
            </a:br>
            <a:r>
              <a:rPr lang="tr-TR" sz="1600" b="1" dirty="0" smtClean="0"/>
              <a:t> *Öz Disiplin Geliştirme vb.</a:t>
            </a:r>
          </a:p>
        </p:txBody>
      </p:sp>
      <p:sp>
        <p:nvSpPr>
          <p:cNvPr id="30" name="TextBox 25"/>
          <p:cNvSpPr txBox="1"/>
          <p:nvPr/>
        </p:nvSpPr>
        <p:spPr>
          <a:xfrm>
            <a:off x="3455071" y="4906571"/>
            <a:ext cx="27923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 *Meslek Tanıtımı</a:t>
            </a:r>
            <a:br>
              <a:rPr lang="tr-TR" sz="1600" b="1" dirty="0" smtClean="0"/>
            </a:br>
            <a:r>
              <a:rPr lang="tr-TR" sz="1600" b="1" dirty="0" smtClean="0"/>
              <a:t>* Mesleki Hedef Belirleme</a:t>
            </a:r>
            <a:br>
              <a:rPr lang="tr-TR" sz="1600" b="1" dirty="0" smtClean="0"/>
            </a:br>
            <a:r>
              <a:rPr lang="tr-TR" sz="1600" b="1" dirty="0" smtClean="0"/>
              <a:t>* </a:t>
            </a:r>
            <a:r>
              <a:rPr lang="tr-TR" sz="1600" b="1" dirty="0" smtClean="0">
                <a:solidFill>
                  <a:srgbClr val="7030A0"/>
                </a:solidFill>
              </a:rPr>
              <a:t>Meslek ile ilgi değer yetenek </a:t>
            </a:r>
            <a:br>
              <a:rPr lang="tr-TR" sz="1600" b="1" dirty="0" smtClean="0">
                <a:solidFill>
                  <a:srgbClr val="7030A0"/>
                </a:solidFill>
              </a:rPr>
            </a:br>
            <a:r>
              <a:rPr lang="tr-TR" sz="1600" b="1" dirty="0" smtClean="0">
                <a:solidFill>
                  <a:srgbClr val="7030A0"/>
                </a:solidFill>
              </a:rPr>
              <a:t> ve kişisel özellik ilişkisi</a:t>
            </a:r>
            <a:br>
              <a:rPr lang="tr-TR" sz="1600" b="1" dirty="0" smtClean="0">
                <a:solidFill>
                  <a:srgbClr val="7030A0"/>
                </a:solidFill>
              </a:rPr>
            </a:br>
            <a:r>
              <a:rPr lang="tr-TR" sz="1600" b="1" dirty="0" smtClean="0">
                <a:solidFill>
                  <a:srgbClr val="7030A0"/>
                </a:solidFill>
              </a:rPr>
              <a:t>vb.</a:t>
            </a:r>
          </a:p>
        </p:txBody>
      </p:sp>
      <p:sp>
        <p:nvSpPr>
          <p:cNvPr id="31" name="TextBox 25"/>
          <p:cNvSpPr txBox="1"/>
          <p:nvPr/>
        </p:nvSpPr>
        <p:spPr>
          <a:xfrm>
            <a:off x="6329650" y="4964377"/>
            <a:ext cx="281609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*</a:t>
            </a:r>
            <a:r>
              <a:rPr lang="tr-TR" sz="1600" b="1" dirty="0" smtClean="0">
                <a:solidFill>
                  <a:srgbClr val="7030A0"/>
                </a:solidFill>
              </a:rPr>
              <a:t>Sosyal Beceriler</a:t>
            </a:r>
            <a:r>
              <a:rPr lang="tr-TR" sz="1600" b="1" dirty="0" smtClean="0"/>
              <a:t/>
            </a:r>
            <a:br>
              <a:rPr lang="tr-TR" sz="1600" b="1" dirty="0" smtClean="0"/>
            </a:br>
            <a:r>
              <a:rPr lang="tr-TR" sz="1600" b="1" dirty="0" smtClean="0"/>
              <a:t>*Arkadaşlık İlişkileri</a:t>
            </a:r>
            <a:br>
              <a:rPr lang="tr-TR" sz="1600" b="1" dirty="0" smtClean="0"/>
            </a:br>
            <a:r>
              <a:rPr lang="tr-TR" sz="1600" b="1" dirty="0" smtClean="0"/>
              <a:t>*Akran Zorbalığı</a:t>
            </a:r>
            <a:br>
              <a:rPr lang="tr-TR" sz="1600" b="1" dirty="0" smtClean="0"/>
            </a:br>
            <a:r>
              <a:rPr lang="tr-TR" sz="1600" b="1" dirty="0" smtClean="0"/>
              <a:t>* Problem Davranış</a:t>
            </a:r>
            <a:br>
              <a:rPr lang="tr-TR" sz="1600" b="1" dirty="0" smtClean="0"/>
            </a:br>
            <a:r>
              <a:rPr lang="tr-TR" sz="1600" b="1" dirty="0" smtClean="0"/>
              <a:t>*Çatışma Çözme Becerileri</a:t>
            </a:r>
            <a:br>
              <a:rPr lang="tr-TR" sz="1600" b="1" dirty="0" smtClean="0"/>
            </a:br>
            <a:r>
              <a:rPr lang="tr-TR" sz="1600" b="1" dirty="0" smtClean="0"/>
              <a:t>*Öfke Yönetimi </a:t>
            </a:r>
            <a:br>
              <a:rPr lang="tr-TR" sz="1600" b="1" dirty="0" smtClean="0"/>
            </a:br>
            <a:r>
              <a:rPr lang="tr-TR" sz="1600" b="1" dirty="0" smtClean="0"/>
              <a:t>*</a:t>
            </a:r>
            <a:r>
              <a:rPr lang="tr-TR" sz="1600" b="1" dirty="0" smtClean="0">
                <a:solidFill>
                  <a:srgbClr val="FF0000"/>
                </a:solidFill>
              </a:rPr>
              <a:t>Bilinçli Teknoloji Kullanımı </a:t>
            </a:r>
            <a:r>
              <a:rPr lang="tr-TR" sz="1600" b="1" dirty="0" smtClean="0"/>
              <a:t>vb.</a:t>
            </a:r>
            <a:br>
              <a:rPr lang="tr-TR" sz="1600" b="1" dirty="0" smtClean="0"/>
            </a:br>
            <a:r>
              <a:rPr lang="tr-TR" sz="1600" b="1" dirty="0" smtClean="0"/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6934108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250"/>
                            </p:stCondLst>
                            <p:childTnLst>
                              <p:par>
                                <p:cTn id="3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25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75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25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Straight Connector 57"/>
          <p:cNvCxnSpPr/>
          <p:nvPr/>
        </p:nvCxnSpPr>
        <p:spPr>
          <a:xfrm>
            <a:off x="4314825" y="4191000"/>
            <a:ext cx="1390650" cy="83820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714875" y="2943225"/>
            <a:ext cx="1343025" cy="81915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038475" y="4019550"/>
            <a:ext cx="1733550" cy="80010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2286000" y="2809875"/>
            <a:ext cx="1590675" cy="94297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296025" y="3181350"/>
            <a:ext cx="676275" cy="153352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229225" y="2628900"/>
            <a:ext cx="628650" cy="143827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124575" y="3409950"/>
            <a:ext cx="1143000" cy="122872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048500" y="2686050"/>
            <a:ext cx="971550" cy="88582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239"/>
          <p:cNvSpPr>
            <a:spLocks noEditPoints="1"/>
          </p:cNvSpPr>
          <p:nvPr/>
        </p:nvSpPr>
        <p:spPr bwMode="auto">
          <a:xfrm>
            <a:off x="3217825" y="2480777"/>
            <a:ext cx="2000250" cy="2000250"/>
          </a:xfrm>
          <a:custGeom>
            <a:avLst/>
            <a:gdLst>
              <a:gd name="T0" fmla="*/ 2116 w 2116"/>
              <a:gd name="T1" fmla="*/ 1052 h 2116"/>
              <a:gd name="T2" fmla="*/ 1925 w 2116"/>
              <a:gd name="T3" fmla="*/ 883 h 2116"/>
              <a:gd name="T4" fmla="*/ 2038 w 2116"/>
              <a:gd name="T5" fmla="*/ 652 h 2116"/>
              <a:gd name="T6" fmla="*/ 1795 w 2116"/>
              <a:gd name="T7" fmla="*/ 570 h 2116"/>
              <a:gd name="T8" fmla="*/ 1802 w 2116"/>
              <a:gd name="T9" fmla="*/ 305 h 2116"/>
              <a:gd name="T10" fmla="*/ 1548 w 2116"/>
              <a:gd name="T11" fmla="*/ 321 h 2116"/>
              <a:gd name="T12" fmla="*/ 1464 w 2116"/>
              <a:gd name="T13" fmla="*/ 80 h 2116"/>
              <a:gd name="T14" fmla="*/ 1234 w 2116"/>
              <a:gd name="T15" fmla="*/ 191 h 2116"/>
              <a:gd name="T16" fmla="*/ 1052 w 2116"/>
              <a:gd name="T17" fmla="*/ 0 h 2116"/>
              <a:gd name="T18" fmla="*/ 884 w 2116"/>
              <a:gd name="T19" fmla="*/ 191 h 2116"/>
              <a:gd name="T20" fmla="*/ 653 w 2116"/>
              <a:gd name="T21" fmla="*/ 78 h 2116"/>
              <a:gd name="T22" fmla="*/ 570 w 2116"/>
              <a:gd name="T23" fmla="*/ 321 h 2116"/>
              <a:gd name="T24" fmla="*/ 305 w 2116"/>
              <a:gd name="T25" fmla="*/ 314 h 2116"/>
              <a:gd name="T26" fmla="*/ 322 w 2116"/>
              <a:gd name="T27" fmla="*/ 568 h 2116"/>
              <a:gd name="T28" fmla="*/ 81 w 2116"/>
              <a:gd name="T29" fmla="*/ 652 h 2116"/>
              <a:gd name="T30" fmla="*/ 192 w 2116"/>
              <a:gd name="T31" fmla="*/ 882 h 2116"/>
              <a:gd name="T32" fmla="*/ 0 w 2116"/>
              <a:gd name="T33" fmla="*/ 1064 h 2116"/>
              <a:gd name="T34" fmla="*/ 191 w 2116"/>
              <a:gd name="T35" fmla="*/ 1233 h 2116"/>
              <a:gd name="T36" fmla="*/ 78 w 2116"/>
              <a:gd name="T37" fmla="*/ 1463 h 2116"/>
              <a:gd name="T38" fmla="*/ 321 w 2116"/>
              <a:gd name="T39" fmla="*/ 1546 h 2116"/>
              <a:gd name="T40" fmla="*/ 314 w 2116"/>
              <a:gd name="T41" fmla="*/ 1811 h 2116"/>
              <a:gd name="T42" fmla="*/ 569 w 2116"/>
              <a:gd name="T43" fmla="*/ 1794 h 2116"/>
              <a:gd name="T44" fmla="*/ 653 w 2116"/>
              <a:gd name="T45" fmla="*/ 2035 h 2116"/>
              <a:gd name="T46" fmla="*/ 882 w 2116"/>
              <a:gd name="T47" fmla="*/ 1925 h 2116"/>
              <a:gd name="T48" fmla="*/ 1064 w 2116"/>
              <a:gd name="T49" fmla="*/ 2116 h 2116"/>
              <a:gd name="T50" fmla="*/ 1233 w 2116"/>
              <a:gd name="T51" fmla="*/ 1925 h 2116"/>
              <a:gd name="T52" fmla="*/ 1464 w 2116"/>
              <a:gd name="T53" fmla="*/ 2038 h 2116"/>
              <a:gd name="T54" fmla="*/ 1546 w 2116"/>
              <a:gd name="T55" fmla="*/ 1795 h 2116"/>
              <a:gd name="T56" fmla="*/ 1811 w 2116"/>
              <a:gd name="T57" fmla="*/ 1802 h 2116"/>
              <a:gd name="T58" fmla="*/ 1795 w 2116"/>
              <a:gd name="T59" fmla="*/ 1547 h 2116"/>
              <a:gd name="T60" fmla="*/ 2036 w 2116"/>
              <a:gd name="T61" fmla="*/ 1463 h 2116"/>
              <a:gd name="T62" fmla="*/ 1925 w 2116"/>
              <a:gd name="T63" fmla="*/ 1234 h 2116"/>
              <a:gd name="T64" fmla="*/ 1358 w 2116"/>
              <a:gd name="T65" fmla="*/ 1669 h 2116"/>
              <a:gd name="T66" fmla="*/ 759 w 2116"/>
              <a:gd name="T67" fmla="*/ 447 h 2116"/>
              <a:gd name="T68" fmla="*/ 1358 w 2116"/>
              <a:gd name="T69" fmla="*/ 1669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116" h="2116">
                <a:moveTo>
                  <a:pt x="1941" y="1111"/>
                </a:moveTo>
                <a:cubicBezTo>
                  <a:pt x="2116" y="1052"/>
                  <a:pt x="2116" y="1052"/>
                  <a:pt x="2116" y="1052"/>
                </a:cubicBezTo>
                <a:cubicBezTo>
                  <a:pt x="2107" y="917"/>
                  <a:pt x="2107" y="917"/>
                  <a:pt x="2107" y="917"/>
                </a:cubicBezTo>
                <a:cubicBezTo>
                  <a:pt x="1925" y="883"/>
                  <a:pt x="1925" y="883"/>
                  <a:pt x="1925" y="883"/>
                </a:cubicBezTo>
                <a:cubicBezTo>
                  <a:pt x="1918" y="847"/>
                  <a:pt x="1908" y="810"/>
                  <a:pt x="1896" y="774"/>
                </a:cubicBezTo>
                <a:cubicBezTo>
                  <a:pt x="2038" y="652"/>
                  <a:pt x="2038" y="652"/>
                  <a:pt x="2038" y="652"/>
                </a:cubicBezTo>
                <a:cubicBezTo>
                  <a:pt x="1979" y="532"/>
                  <a:pt x="1979" y="532"/>
                  <a:pt x="1979" y="532"/>
                </a:cubicBezTo>
                <a:cubicBezTo>
                  <a:pt x="1795" y="570"/>
                  <a:pt x="1795" y="570"/>
                  <a:pt x="1795" y="570"/>
                </a:cubicBezTo>
                <a:cubicBezTo>
                  <a:pt x="1772" y="535"/>
                  <a:pt x="1747" y="502"/>
                  <a:pt x="1720" y="471"/>
                </a:cubicBezTo>
                <a:cubicBezTo>
                  <a:pt x="1802" y="305"/>
                  <a:pt x="1802" y="305"/>
                  <a:pt x="1802" y="305"/>
                </a:cubicBezTo>
                <a:cubicBezTo>
                  <a:pt x="1700" y="217"/>
                  <a:pt x="1700" y="217"/>
                  <a:pt x="1700" y="217"/>
                </a:cubicBezTo>
                <a:cubicBezTo>
                  <a:pt x="1548" y="321"/>
                  <a:pt x="1548" y="321"/>
                  <a:pt x="1548" y="321"/>
                </a:cubicBezTo>
                <a:cubicBezTo>
                  <a:pt x="1516" y="301"/>
                  <a:pt x="1483" y="282"/>
                  <a:pt x="1450" y="265"/>
                </a:cubicBezTo>
                <a:cubicBezTo>
                  <a:pt x="1464" y="80"/>
                  <a:pt x="1464" y="80"/>
                  <a:pt x="1464" y="80"/>
                </a:cubicBezTo>
                <a:cubicBezTo>
                  <a:pt x="1336" y="37"/>
                  <a:pt x="1336" y="37"/>
                  <a:pt x="1336" y="37"/>
                </a:cubicBezTo>
                <a:cubicBezTo>
                  <a:pt x="1234" y="191"/>
                  <a:pt x="1234" y="191"/>
                  <a:pt x="1234" y="191"/>
                </a:cubicBezTo>
                <a:cubicBezTo>
                  <a:pt x="1194" y="183"/>
                  <a:pt x="1152" y="178"/>
                  <a:pt x="1111" y="175"/>
                </a:cubicBezTo>
                <a:cubicBezTo>
                  <a:pt x="1052" y="0"/>
                  <a:pt x="1052" y="0"/>
                  <a:pt x="1052" y="0"/>
                </a:cubicBezTo>
                <a:cubicBezTo>
                  <a:pt x="918" y="9"/>
                  <a:pt x="918" y="9"/>
                  <a:pt x="918" y="9"/>
                </a:cubicBezTo>
                <a:cubicBezTo>
                  <a:pt x="884" y="191"/>
                  <a:pt x="884" y="191"/>
                  <a:pt x="884" y="191"/>
                </a:cubicBezTo>
                <a:cubicBezTo>
                  <a:pt x="847" y="198"/>
                  <a:pt x="810" y="208"/>
                  <a:pt x="774" y="220"/>
                </a:cubicBezTo>
                <a:cubicBezTo>
                  <a:pt x="653" y="78"/>
                  <a:pt x="653" y="78"/>
                  <a:pt x="653" y="78"/>
                </a:cubicBezTo>
                <a:cubicBezTo>
                  <a:pt x="532" y="137"/>
                  <a:pt x="532" y="137"/>
                  <a:pt x="532" y="137"/>
                </a:cubicBezTo>
                <a:cubicBezTo>
                  <a:pt x="570" y="321"/>
                  <a:pt x="570" y="321"/>
                  <a:pt x="570" y="321"/>
                </a:cubicBezTo>
                <a:cubicBezTo>
                  <a:pt x="535" y="344"/>
                  <a:pt x="502" y="369"/>
                  <a:pt x="471" y="396"/>
                </a:cubicBezTo>
                <a:cubicBezTo>
                  <a:pt x="305" y="314"/>
                  <a:pt x="305" y="314"/>
                  <a:pt x="305" y="314"/>
                </a:cubicBezTo>
                <a:cubicBezTo>
                  <a:pt x="217" y="416"/>
                  <a:pt x="217" y="416"/>
                  <a:pt x="217" y="416"/>
                </a:cubicBezTo>
                <a:cubicBezTo>
                  <a:pt x="322" y="568"/>
                  <a:pt x="322" y="568"/>
                  <a:pt x="322" y="568"/>
                </a:cubicBezTo>
                <a:cubicBezTo>
                  <a:pt x="301" y="600"/>
                  <a:pt x="282" y="633"/>
                  <a:pt x="265" y="666"/>
                </a:cubicBezTo>
                <a:cubicBezTo>
                  <a:pt x="81" y="652"/>
                  <a:pt x="81" y="652"/>
                  <a:pt x="81" y="652"/>
                </a:cubicBezTo>
                <a:cubicBezTo>
                  <a:pt x="37" y="780"/>
                  <a:pt x="37" y="780"/>
                  <a:pt x="37" y="780"/>
                </a:cubicBezTo>
                <a:cubicBezTo>
                  <a:pt x="192" y="882"/>
                  <a:pt x="192" y="882"/>
                  <a:pt x="192" y="882"/>
                </a:cubicBezTo>
                <a:cubicBezTo>
                  <a:pt x="183" y="923"/>
                  <a:pt x="178" y="964"/>
                  <a:pt x="175" y="1005"/>
                </a:cubicBezTo>
                <a:cubicBezTo>
                  <a:pt x="0" y="1064"/>
                  <a:pt x="0" y="1064"/>
                  <a:pt x="0" y="1064"/>
                </a:cubicBezTo>
                <a:cubicBezTo>
                  <a:pt x="9" y="1198"/>
                  <a:pt x="9" y="1198"/>
                  <a:pt x="9" y="1198"/>
                </a:cubicBezTo>
                <a:cubicBezTo>
                  <a:pt x="191" y="1233"/>
                  <a:pt x="191" y="1233"/>
                  <a:pt x="191" y="1233"/>
                </a:cubicBezTo>
                <a:cubicBezTo>
                  <a:pt x="199" y="1269"/>
                  <a:pt x="208" y="1306"/>
                  <a:pt x="221" y="1342"/>
                </a:cubicBezTo>
                <a:cubicBezTo>
                  <a:pt x="78" y="1463"/>
                  <a:pt x="78" y="1463"/>
                  <a:pt x="78" y="1463"/>
                </a:cubicBezTo>
                <a:cubicBezTo>
                  <a:pt x="138" y="1584"/>
                  <a:pt x="138" y="1584"/>
                  <a:pt x="138" y="1584"/>
                </a:cubicBezTo>
                <a:cubicBezTo>
                  <a:pt x="321" y="1546"/>
                  <a:pt x="321" y="1546"/>
                  <a:pt x="321" y="1546"/>
                </a:cubicBezTo>
                <a:cubicBezTo>
                  <a:pt x="344" y="1581"/>
                  <a:pt x="369" y="1614"/>
                  <a:pt x="397" y="1645"/>
                </a:cubicBezTo>
                <a:cubicBezTo>
                  <a:pt x="314" y="1811"/>
                  <a:pt x="314" y="1811"/>
                  <a:pt x="314" y="1811"/>
                </a:cubicBezTo>
                <a:cubicBezTo>
                  <a:pt x="416" y="1899"/>
                  <a:pt x="416" y="1899"/>
                  <a:pt x="416" y="1899"/>
                </a:cubicBezTo>
                <a:cubicBezTo>
                  <a:pt x="569" y="1794"/>
                  <a:pt x="569" y="1794"/>
                  <a:pt x="569" y="1794"/>
                </a:cubicBezTo>
                <a:cubicBezTo>
                  <a:pt x="600" y="1815"/>
                  <a:pt x="633" y="1834"/>
                  <a:pt x="667" y="1851"/>
                </a:cubicBezTo>
                <a:cubicBezTo>
                  <a:pt x="653" y="2035"/>
                  <a:pt x="653" y="2035"/>
                  <a:pt x="653" y="2035"/>
                </a:cubicBezTo>
                <a:cubicBezTo>
                  <a:pt x="780" y="2079"/>
                  <a:pt x="780" y="2079"/>
                  <a:pt x="780" y="2079"/>
                </a:cubicBezTo>
                <a:cubicBezTo>
                  <a:pt x="882" y="1925"/>
                  <a:pt x="882" y="1925"/>
                  <a:pt x="882" y="1925"/>
                </a:cubicBezTo>
                <a:cubicBezTo>
                  <a:pt x="923" y="1933"/>
                  <a:pt x="964" y="1938"/>
                  <a:pt x="1005" y="1941"/>
                </a:cubicBezTo>
                <a:cubicBezTo>
                  <a:pt x="1064" y="2116"/>
                  <a:pt x="1064" y="2116"/>
                  <a:pt x="1064" y="2116"/>
                </a:cubicBezTo>
                <a:cubicBezTo>
                  <a:pt x="1199" y="2107"/>
                  <a:pt x="1199" y="2107"/>
                  <a:pt x="1199" y="2107"/>
                </a:cubicBezTo>
                <a:cubicBezTo>
                  <a:pt x="1233" y="1925"/>
                  <a:pt x="1233" y="1925"/>
                  <a:pt x="1233" y="1925"/>
                </a:cubicBezTo>
                <a:cubicBezTo>
                  <a:pt x="1269" y="1918"/>
                  <a:pt x="1306" y="1908"/>
                  <a:pt x="1342" y="1896"/>
                </a:cubicBezTo>
                <a:cubicBezTo>
                  <a:pt x="1464" y="2038"/>
                  <a:pt x="1464" y="2038"/>
                  <a:pt x="1464" y="2038"/>
                </a:cubicBezTo>
                <a:cubicBezTo>
                  <a:pt x="1584" y="1979"/>
                  <a:pt x="1584" y="1979"/>
                  <a:pt x="1584" y="1979"/>
                </a:cubicBezTo>
                <a:cubicBezTo>
                  <a:pt x="1546" y="1795"/>
                  <a:pt x="1546" y="1795"/>
                  <a:pt x="1546" y="1795"/>
                </a:cubicBezTo>
                <a:cubicBezTo>
                  <a:pt x="1581" y="1772"/>
                  <a:pt x="1614" y="1747"/>
                  <a:pt x="1645" y="1719"/>
                </a:cubicBezTo>
                <a:cubicBezTo>
                  <a:pt x="1811" y="1802"/>
                  <a:pt x="1811" y="1802"/>
                  <a:pt x="1811" y="1802"/>
                </a:cubicBezTo>
                <a:cubicBezTo>
                  <a:pt x="1899" y="1700"/>
                  <a:pt x="1899" y="1700"/>
                  <a:pt x="1899" y="1700"/>
                </a:cubicBezTo>
                <a:cubicBezTo>
                  <a:pt x="1795" y="1547"/>
                  <a:pt x="1795" y="1547"/>
                  <a:pt x="1795" y="1547"/>
                </a:cubicBezTo>
                <a:cubicBezTo>
                  <a:pt x="1816" y="1516"/>
                  <a:pt x="1834" y="1483"/>
                  <a:pt x="1851" y="1450"/>
                </a:cubicBezTo>
                <a:cubicBezTo>
                  <a:pt x="2036" y="1463"/>
                  <a:pt x="2036" y="1463"/>
                  <a:pt x="2036" y="1463"/>
                </a:cubicBezTo>
                <a:cubicBezTo>
                  <a:pt x="2079" y="1336"/>
                  <a:pt x="2079" y="1336"/>
                  <a:pt x="2079" y="1336"/>
                </a:cubicBezTo>
                <a:cubicBezTo>
                  <a:pt x="1925" y="1234"/>
                  <a:pt x="1925" y="1234"/>
                  <a:pt x="1925" y="1234"/>
                </a:cubicBezTo>
                <a:cubicBezTo>
                  <a:pt x="1933" y="1193"/>
                  <a:pt x="1938" y="1152"/>
                  <a:pt x="1941" y="1111"/>
                </a:cubicBezTo>
                <a:close/>
                <a:moveTo>
                  <a:pt x="1358" y="1669"/>
                </a:moveTo>
                <a:cubicBezTo>
                  <a:pt x="1020" y="1834"/>
                  <a:pt x="613" y="1695"/>
                  <a:pt x="447" y="1357"/>
                </a:cubicBezTo>
                <a:cubicBezTo>
                  <a:pt x="282" y="1020"/>
                  <a:pt x="421" y="613"/>
                  <a:pt x="759" y="447"/>
                </a:cubicBezTo>
                <a:cubicBezTo>
                  <a:pt x="1096" y="282"/>
                  <a:pt x="1504" y="421"/>
                  <a:pt x="1669" y="759"/>
                </a:cubicBezTo>
                <a:cubicBezTo>
                  <a:pt x="1834" y="1096"/>
                  <a:pt x="1695" y="1503"/>
                  <a:pt x="1358" y="16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240"/>
          <p:cNvSpPr>
            <a:spLocks noEditPoints="1"/>
          </p:cNvSpPr>
          <p:nvPr/>
        </p:nvSpPr>
        <p:spPr bwMode="auto">
          <a:xfrm>
            <a:off x="1750975" y="3415586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TextBox 22"/>
          <p:cNvSpPr txBox="1"/>
          <p:nvPr/>
        </p:nvSpPr>
        <p:spPr>
          <a:xfrm>
            <a:off x="2148483" y="4112213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latin typeface="+mj-lt"/>
              </a:rPr>
              <a:t>Gizlilik</a:t>
            </a:r>
            <a:endParaRPr lang="id-ID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25482" y="3330861"/>
            <a:ext cx="118494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 smtClean="0">
                <a:latin typeface="+mj-lt"/>
              </a:rPr>
              <a:t>Gönüllülük</a:t>
            </a:r>
            <a:endParaRPr lang="id-ID" sz="1500" b="1" dirty="0">
              <a:latin typeface="+mj-lt"/>
            </a:endParaRPr>
          </a:p>
        </p:txBody>
      </p:sp>
      <p:sp>
        <p:nvSpPr>
          <p:cNvPr id="25" name="Freeform 240"/>
          <p:cNvSpPr>
            <a:spLocks noEditPoints="1"/>
          </p:cNvSpPr>
          <p:nvPr/>
        </p:nvSpPr>
        <p:spPr bwMode="auto">
          <a:xfrm>
            <a:off x="4913629" y="3497173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TextBox 25"/>
          <p:cNvSpPr txBox="1"/>
          <p:nvPr/>
        </p:nvSpPr>
        <p:spPr>
          <a:xfrm>
            <a:off x="5444188" y="4216883"/>
            <a:ext cx="6783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 smtClean="0">
                <a:latin typeface="+mj-lt"/>
              </a:rPr>
              <a:t>Saygı</a:t>
            </a:r>
            <a:endParaRPr lang="id-ID" sz="1500" b="1" dirty="0">
              <a:latin typeface="+mj-lt"/>
            </a:endParaRPr>
          </a:p>
        </p:txBody>
      </p:sp>
      <p:sp>
        <p:nvSpPr>
          <p:cNvPr id="27" name="Freeform 240"/>
          <p:cNvSpPr>
            <a:spLocks noEditPoints="1"/>
          </p:cNvSpPr>
          <p:nvPr/>
        </p:nvSpPr>
        <p:spPr bwMode="auto">
          <a:xfrm>
            <a:off x="5575864" y="1981512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5862768" y="2585806"/>
            <a:ext cx="11657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 smtClean="0">
                <a:latin typeface="+mj-lt"/>
              </a:rPr>
              <a:t>Tüm</a:t>
            </a:r>
          </a:p>
          <a:p>
            <a:pPr algn="ctr"/>
            <a:r>
              <a:rPr lang="tr-TR" sz="1500" b="1" dirty="0" smtClean="0">
                <a:latin typeface="+mj-lt"/>
              </a:rPr>
              <a:t>Öğrenciler</a:t>
            </a:r>
            <a:endParaRPr lang="id-ID" sz="1500" b="1" dirty="0">
              <a:latin typeface="+mj-lt"/>
            </a:endParaRPr>
          </a:p>
        </p:txBody>
      </p:sp>
      <p:sp>
        <p:nvSpPr>
          <p:cNvPr id="29" name="Freeform 240"/>
          <p:cNvSpPr>
            <a:spLocks noEditPoints="1"/>
          </p:cNvSpPr>
          <p:nvPr/>
        </p:nvSpPr>
        <p:spPr bwMode="auto">
          <a:xfrm>
            <a:off x="6730099" y="3182838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7008348" y="3734246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latin typeface="+mj-lt"/>
              </a:rPr>
              <a:t>Çift Taraflı</a:t>
            </a:r>
          </a:p>
          <a:p>
            <a:pPr algn="ctr"/>
            <a:r>
              <a:rPr lang="tr-TR" sz="1400" b="1" dirty="0" smtClean="0">
                <a:latin typeface="+mj-lt"/>
              </a:rPr>
              <a:t>İletişim</a:t>
            </a:r>
            <a:endParaRPr lang="id-ID" sz="1400" b="1" dirty="0">
              <a:latin typeface="+mj-lt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1"/>
            <a:ext cx="9144000" cy="1212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Rehberlik İlkeleri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36424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2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7" dur="2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23" grpId="0"/>
      <p:bldP spid="24" grpId="0"/>
      <p:bldP spid="25" grpId="0" animBg="1"/>
      <p:bldP spid="25" grpId="1" animBg="1"/>
      <p:bldP spid="26" grpId="0"/>
      <p:bldP spid="27" grpId="0" animBg="1"/>
      <p:bldP spid="27" grpId="1" animBg="1"/>
      <p:bldP spid="28" grpId="0"/>
      <p:bldP spid="29" grpId="0" animBg="1"/>
      <p:bldP spid="29" grpId="1" animBg="1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00104" y="2809303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00104" y="3563202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00104" y="4377111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1999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Tek yönlü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7206" y="3415130"/>
            <a:ext cx="2260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Disiplini sağlama yeri</a:t>
            </a:r>
          </a:p>
          <a:p>
            <a:r>
              <a:rPr lang="tr-TR" sz="1600" b="1" dirty="0" smtClean="0">
                <a:latin typeface="+mj-lt"/>
              </a:rPr>
              <a:t>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751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Sadece, sorunlu öğrenciler</a:t>
            </a:r>
          </a:p>
          <a:p>
            <a:r>
              <a:rPr lang="tr-TR" sz="1600" b="1" dirty="0" smtClean="0">
                <a:latin typeface="+mj-lt"/>
              </a:rPr>
              <a:t> için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879805" y="2887074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32969" y="3577177"/>
            <a:ext cx="144000" cy="144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64865" y="4348555"/>
            <a:ext cx="144000" cy="144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051326" y="2692438"/>
            <a:ext cx="2752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latin typeface="+mj-lt"/>
              </a:rPr>
              <a:t>Öğrencinin yerine problemleri</a:t>
            </a:r>
          </a:p>
          <a:p>
            <a:r>
              <a:rPr lang="tr-TR" sz="1400" b="1" dirty="0" smtClean="0">
                <a:latin typeface="+mj-lt"/>
              </a:rPr>
              <a:t> çözmek değildir.</a:t>
            </a:r>
            <a:endParaRPr lang="id-ID" sz="1400" b="1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22602" y="3471635"/>
            <a:ext cx="26901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Sihirli güce sahip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6049" y="4254776"/>
            <a:ext cx="2935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Bireyin yerine karar vermez.</a:t>
            </a:r>
            <a:endParaRPr lang="id-ID" sz="1600" b="1" dirty="0"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T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1385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c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s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ö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Entypo" pitchFamily="2" charset="0"/>
                <a:ea typeface="Entypo" pitchFamily="2" charset="0"/>
              </a:rPr>
              <a:t>s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4957082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K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0" y="0"/>
            <a:ext cx="9144000" cy="11270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Rehberlik Ne Değildir?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TextBox 25"/>
          <p:cNvSpPr txBox="1"/>
          <p:nvPr/>
        </p:nvSpPr>
        <p:spPr>
          <a:xfrm>
            <a:off x="1016671" y="5757909"/>
            <a:ext cx="231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 </a:t>
            </a:r>
            <a:endParaRPr lang="tr-TR" sz="1600" b="1" dirty="0" smtClean="0">
              <a:solidFill>
                <a:srgbClr val="7030A0"/>
              </a:solidFill>
            </a:endParaRPr>
          </a:p>
        </p:txBody>
      </p:sp>
      <p:sp>
        <p:nvSpPr>
          <p:cNvPr id="30" name="1 Altbilgi Yer Tutucusu"/>
          <p:cNvSpPr>
            <a:spLocks noGrp="1"/>
          </p:cNvSpPr>
          <p:nvPr>
            <p:ph type="ftr" sz="quarter" idx="11"/>
          </p:nvPr>
        </p:nvSpPr>
        <p:spPr>
          <a:xfrm>
            <a:off x="2902826" y="5830833"/>
            <a:ext cx="3086100" cy="365125"/>
          </a:xfrm>
        </p:spPr>
        <p:txBody>
          <a:bodyPr/>
          <a:lstStyle/>
          <a:p>
            <a:r>
              <a:rPr lang="tr-TR" sz="2400" b="1" dirty="0" err="1" smtClean="0">
                <a:solidFill>
                  <a:schemeClr val="tx1"/>
                </a:solidFill>
              </a:rPr>
              <a:t>İnstagram</a:t>
            </a:r>
            <a:r>
              <a:rPr lang="tr-TR" sz="2400" b="1" dirty="0" smtClean="0">
                <a:solidFill>
                  <a:schemeClr val="tx1"/>
                </a:solidFill>
              </a:rPr>
              <a:t> adresimiz: @rehberlik18mart</a:t>
            </a:r>
            <a:endParaRPr lang="id-ID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0"/>
      <p:bldP spid="22" grpId="0"/>
      <p:bldP spid="24" grpId="0" animBg="1"/>
      <p:bldP spid="25" grpId="0" animBg="1"/>
      <p:bldP spid="26" grpId="0" animBg="1"/>
      <p:bldP spid="27" grpId="0"/>
      <p:bldP spid="29" grpId="0"/>
      <p:bldP spid="31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8 Mart\Desktop\kılav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4317" y="430924"/>
            <a:ext cx="4477407" cy="57650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pic>
        <p:nvPicPr>
          <p:cNvPr id="3074" name="Picture 2" descr="C:\Users\18 Mart\Desktop\değerl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8546" y="220717"/>
            <a:ext cx="6184516" cy="6442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8 Mart\Desktop\velinin rolü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0" y="503238"/>
            <a:ext cx="4953000" cy="58499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auto">
          <a:xfrm>
            <a:off x="4144567" y="3665930"/>
            <a:ext cx="1102482" cy="3188151"/>
          </a:xfrm>
          <a:custGeom>
            <a:avLst/>
            <a:gdLst>
              <a:gd name="T0" fmla="*/ 0 w 407"/>
              <a:gd name="T1" fmla="*/ 33 h 1302"/>
              <a:gd name="T2" fmla="*/ 77 w 407"/>
              <a:gd name="T3" fmla="*/ 1302 h 1302"/>
              <a:gd name="T4" fmla="*/ 368 w 407"/>
              <a:gd name="T5" fmla="*/ 1302 h 1302"/>
              <a:gd name="T6" fmla="*/ 354 w 407"/>
              <a:gd name="T7" fmla="*/ 656 h 1302"/>
              <a:gd name="T8" fmla="*/ 49 w 407"/>
              <a:gd name="T9" fmla="*/ 0 h 1302"/>
              <a:gd name="T10" fmla="*/ 0 w 407"/>
              <a:gd name="T11" fmla="*/ 33 h 1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7" h="1302">
                <a:moveTo>
                  <a:pt x="0" y="33"/>
                </a:moveTo>
                <a:cubicBezTo>
                  <a:pt x="228" y="442"/>
                  <a:pt x="210" y="885"/>
                  <a:pt x="77" y="1302"/>
                </a:cubicBezTo>
                <a:cubicBezTo>
                  <a:pt x="368" y="1302"/>
                  <a:pt x="368" y="1302"/>
                  <a:pt x="368" y="1302"/>
                </a:cubicBezTo>
                <a:cubicBezTo>
                  <a:pt x="402" y="1058"/>
                  <a:pt x="407" y="897"/>
                  <a:pt x="354" y="656"/>
                </a:cubicBezTo>
                <a:cubicBezTo>
                  <a:pt x="302" y="416"/>
                  <a:pt x="196" y="189"/>
                  <a:pt x="49" y="0"/>
                </a:cubicBezTo>
                <a:lnTo>
                  <a:pt x="0" y="3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3418285" y="4501751"/>
            <a:ext cx="1456898" cy="751565"/>
          </a:xfrm>
          <a:custGeom>
            <a:avLst/>
            <a:gdLst>
              <a:gd name="T0" fmla="*/ 127 w 585"/>
              <a:gd name="T1" fmla="*/ 29 h 307"/>
              <a:gd name="T2" fmla="*/ 82 w 585"/>
              <a:gd name="T3" fmla="*/ 0 h 307"/>
              <a:gd name="T4" fmla="*/ 0 w 585"/>
              <a:gd name="T5" fmla="*/ 18 h 307"/>
              <a:gd name="T6" fmla="*/ 102 w 585"/>
              <a:gd name="T7" fmla="*/ 106 h 307"/>
              <a:gd name="T8" fmla="*/ 581 w 585"/>
              <a:gd name="T9" fmla="*/ 307 h 307"/>
              <a:gd name="T10" fmla="*/ 585 w 585"/>
              <a:gd name="T11" fmla="*/ 168 h 307"/>
              <a:gd name="T12" fmla="*/ 127 w 585"/>
              <a:gd name="T13" fmla="*/ 29 h 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85" h="307">
                <a:moveTo>
                  <a:pt x="127" y="29"/>
                </a:moveTo>
                <a:cubicBezTo>
                  <a:pt x="112" y="20"/>
                  <a:pt x="97" y="11"/>
                  <a:pt x="82" y="0"/>
                </a:cubicBezTo>
                <a:cubicBezTo>
                  <a:pt x="0" y="18"/>
                  <a:pt x="0" y="18"/>
                  <a:pt x="0" y="18"/>
                </a:cubicBezTo>
                <a:cubicBezTo>
                  <a:pt x="33" y="50"/>
                  <a:pt x="67" y="79"/>
                  <a:pt x="102" y="106"/>
                </a:cubicBezTo>
                <a:cubicBezTo>
                  <a:pt x="251" y="215"/>
                  <a:pt x="411" y="279"/>
                  <a:pt x="581" y="307"/>
                </a:cubicBezTo>
                <a:cubicBezTo>
                  <a:pt x="585" y="168"/>
                  <a:pt x="585" y="168"/>
                  <a:pt x="585" y="168"/>
                </a:cubicBezTo>
                <a:cubicBezTo>
                  <a:pt x="432" y="161"/>
                  <a:pt x="271" y="116"/>
                  <a:pt x="127" y="2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726777" y="3571579"/>
            <a:ext cx="911197" cy="1685443"/>
          </a:xfrm>
          <a:custGeom>
            <a:avLst/>
            <a:gdLst>
              <a:gd name="T0" fmla="*/ 234 w 266"/>
              <a:gd name="T1" fmla="*/ 0 h 614"/>
              <a:gd name="T2" fmla="*/ 193 w 266"/>
              <a:gd name="T3" fmla="*/ 156 h 614"/>
              <a:gd name="T4" fmla="*/ 50 w 266"/>
              <a:gd name="T5" fmla="*/ 429 h 614"/>
              <a:gd name="T6" fmla="*/ 0 w 266"/>
              <a:gd name="T7" fmla="*/ 489 h 614"/>
              <a:gd name="T8" fmla="*/ 36 w 266"/>
              <a:gd name="T9" fmla="*/ 614 h 614"/>
              <a:gd name="T10" fmla="*/ 102 w 266"/>
              <a:gd name="T11" fmla="*/ 517 h 614"/>
              <a:gd name="T12" fmla="*/ 235 w 266"/>
              <a:gd name="T13" fmla="*/ 202 h 614"/>
              <a:gd name="T14" fmla="*/ 266 w 266"/>
              <a:gd name="T15" fmla="*/ 49 h 614"/>
              <a:gd name="T16" fmla="*/ 234 w 266"/>
              <a:gd name="T17" fmla="*/ 0 h 6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6" h="614">
                <a:moveTo>
                  <a:pt x="234" y="0"/>
                </a:moveTo>
                <a:cubicBezTo>
                  <a:pt x="224" y="55"/>
                  <a:pt x="210" y="108"/>
                  <a:pt x="193" y="156"/>
                </a:cubicBezTo>
                <a:cubicBezTo>
                  <a:pt x="157" y="262"/>
                  <a:pt x="107" y="353"/>
                  <a:pt x="50" y="429"/>
                </a:cubicBezTo>
                <a:cubicBezTo>
                  <a:pt x="34" y="450"/>
                  <a:pt x="17" y="470"/>
                  <a:pt x="0" y="489"/>
                </a:cubicBezTo>
                <a:cubicBezTo>
                  <a:pt x="36" y="614"/>
                  <a:pt x="36" y="614"/>
                  <a:pt x="36" y="614"/>
                </a:cubicBezTo>
                <a:cubicBezTo>
                  <a:pt x="59" y="583"/>
                  <a:pt x="81" y="551"/>
                  <a:pt x="102" y="517"/>
                </a:cubicBezTo>
                <a:cubicBezTo>
                  <a:pt x="157" y="426"/>
                  <a:pt x="203" y="321"/>
                  <a:pt x="235" y="202"/>
                </a:cubicBezTo>
                <a:cubicBezTo>
                  <a:pt x="247" y="153"/>
                  <a:pt x="258" y="102"/>
                  <a:pt x="266" y="49"/>
                </a:cubicBezTo>
                <a:lnTo>
                  <a:pt x="234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3997626" y="5576990"/>
            <a:ext cx="1459125" cy="418107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  <a:latin typeface="+mj-lt"/>
              </a:rPr>
              <a:t>Rehberlik servisi</a:t>
            </a:r>
            <a:endParaRPr lang="id-ID" sz="15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Freeform 12"/>
          <p:cNvSpPr>
            <a:spLocks/>
          </p:cNvSpPr>
          <p:nvPr/>
        </p:nvSpPr>
        <p:spPr bwMode="auto">
          <a:xfrm rot="4567670">
            <a:off x="5738358" y="3319103"/>
            <a:ext cx="1382314" cy="2384796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Freeform 12"/>
          <p:cNvSpPr>
            <a:spLocks/>
          </p:cNvSpPr>
          <p:nvPr/>
        </p:nvSpPr>
        <p:spPr bwMode="auto">
          <a:xfrm>
            <a:off x="4632292" y="3161970"/>
            <a:ext cx="697508" cy="1203360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Freeform 12"/>
          <p:cNvSpPr>
            <a:spLocks/>
          </p:cNvSpPr>
          <p:nvPr/>
        </p:nvSpPr>
        <p:spPr bwMode="auto">
          <a:xfrm rot="1034185">
            <a:off x="5325136" y="1827146"/>
            <a:ext cx="1068193" cy="1842863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Freeform 12"/>
          <p:cNvSpPr>
            <a:spLocks/>
          </p:cNvSpPr>
          <p:nvPr/>
        </p:nvSpPr>
        <p:spPr bwMode="auto">
          <a:xfrm rot="18372114">
            <a:off x="2272254" y="3009688"/>
            <a:ext cx="1068193" cy="1842863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Freeform 12"/>
          <p:cNvSpPr>
            <a:spLocks/>
          </p:cNvSpPr>
          <p:nvPr/>
        </p:nvSpPr>
        <p:spPr bwMode="auto">
          <a:xfrm rot="19386348">
            <a:off x="3848504" y="3903549"/>
            <a:ext cx="523345" cy="902882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1" name="Freeform 12"/>
          <p:cNvSpPr>
            <a:spLocks/>
          </p:cNvSpPr>
          <p:nvPr/>
        </p:nvSpPr>
        <p:spPr bwMode="auto">
          <a:xfrm rot="8899099">
            <a:off x="5156977" y="4856724"/>
            <a:ext cx="523345" cy="902882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2" name="Freeform 12"/>
          <p:cNvSpPr>
            <a:spLocks/>
          </p:cNvSpPr>
          <p:nvPr/>
        </p:nvSpPr>
        <p:spPr bwMode="auto">
          <a:xfrm rot="14235448">
            <a:off x="2869976" y="4503820"/>
            <a:ext cx="549747" cy="948438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3" name="Freeform 12"/>
          <p:cNvSpPr>
            <a:spLocks/>
          </p:cNvSpPr>
          <p:nvPr/>
        </p:nvSpPr>
        <p:spPr bwMode="auto">
          <a:xfrm rot="19765408">
            <a:off x="3280786" y="2116524"/>
            <a:ext cx="974011" cy="1680376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4" name="Freeform 12"/>
          <p:cNvSpPr>
            <a:spLocks/>
          </p:cNvSpPr>
          <p:nvPr/>
        </p:nvSpPr>
        <p:spPr bwMode="auto">
          <a:xfrm rot="14235448">
            <a:off x="4183327" y="5147424"/>
            <a:ext cx="237012" cy="408892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6" name="Freeform 12"/>
          <p:cNvSpPr>
            <a:spLocks/>
          </p:cNvSpPr>
          <p:nvPr/>
        </p:nvSpPr>
        <p:spPr bwMode="auto">
          <a:xfrm rot="10800000">
            <a:off x="3504784" y="4861660"/>
            <a:ext cx="284349" cy="490562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Freeform 12"/>
          <p:cNvSpPr>
            <a:spLocks/>
          </p:cNvSpPr>
          <p:nvPr/>
        </p:nvSpPr>
        <p:spPr bwMode="auto">
          <a:xfrm rot="829878">
            <a:off x="4345636" y="3163417"/>
            <a:ext cx="264317" cy="456008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12"/>
          <p:cNvSpPr>
            <a:spLocks/>
          </p:cNvSpPr>
          <p:nvPr/>
        </p:nvSpPr>
        <p:spPr bwMode="auto">
          <a:xfrm rot="17678962">
            <a:off x="3814104" y="3610250"/>
            <a:ext cx="253600" cy="437519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TextBox 39"/>
          <p:cNvSpPr txBox="1"/>
          <p:nvPr/>
        </p:nvSpPr>
        <p:spPr>
          <a:xfrm rot="20828341">
            <a:off x="5519065" y="4185084"/>
            <a:ext cx="20233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100" b="1" dirty="0" smtClean="0">
                <a:solidFill>
                  <a:schemeClr val="bg1"/>
                </a:solidFill>
                <a:latin typeface="+mj-lt"/>
              </a:rPr>
              <a:t>Hafta içi Her gün </a:t>
            </a:r>
            <a:br>
              <a:rPr lang="tr-TR" sz="1100" b="1" dirty="0" smtClean="0">
                <a:solidFill>
                  <a:schemeClr val="bg1"/>
                </a:solidFill>
                <a:latin typeface="+mj-lt"/>
              </a:rPr>
            </a:br>
            <a:r>
              <a:rPr lang="tr-TR" sz="1100" b="1" dirty="0" smtClean="0">
                <a:solidFill>
                  <a:schemeClr val="bg1"/>
                </a:solidFill>
                <a:latin typeface="+mj-lt"/>
              </a:rPr>
              <a:t>Randevu oluşturabilirsiniz. </a:t>
            </a:r>
            <a:endParaRPr lang="id-ID" sz="1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 rot="1784377">
            <a:off x="2300738" y="3808972"/>
            <a:ext cx="1447664" cy="3428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  <a:latin typeface="+mj-lt"/>
              </a:rPr>
              <a:t>Teşekkürler.</a:t>
            </a:r>
            <a:endParaRPr lang="id-ID" sz="15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 rot="3552194">
            <a:off x="3179495" y="2792258"/>
            <a:ext cx="1200098" cy="4897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Sunumumuz </a:t>
            </a:r>
          </a:p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Bitmiştir.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 rot="17333049">
            <a:off x="5213015" y="2636767"/>
            <a:ext cx="13099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  <a:latin typeface="+mj-lt"/>
              </a:rPr>
              <a:t>9:00—15:00 </a:t>
            </a:r>
          </a:p>
        </p:txBody>
      </p:sp>
      <p:sp>
        <p:nvSpPr>
          <p:cNvPr id="46" name="Freeform 12"/>
          <p:cNvSpPr>
            <a:spLocks/>
          </p:cNvSpPr>
          <p:nvPr/>
        </p:nvSpPr>
        <p:spPr bwMode="auto">
          <a:xfrm rot="829878">
            <a:off x="4637752" y="2915878"/>
            <a:ext cx="264317" cy="456008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0" y="0"/>
            <a:ext cx="9144000" cy="10419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Sunumumuz bitmiştir…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45705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40" grpId="0"/>
      <p:bldP spid="46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10786</TotalTime>
  <Words>132</Words>
  <Application>Microsoft Office PowerPoint</Application>
  <PresentationFormat>Ekran Gösterisi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Theme</vt:lpstr>
      <vt:lpstr>Rehberlik Servisini Tanıyalım</vt:lpstr>
      <vt:lpstr>Rehberlik Nedir?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18 Mart</cp:lastModifiedBy>
  <cp:revision>566</cp:revision>
  <dcterms:created xsi:type="dcterms:W3CDTF">2014-12-21T04:26:02Z</dcterms:created>
  <dcterms:modified xsi:type="dcterms:W3CDTF">2025-02-10T10:33:02Z</dcterms:modified>
</cp:coreProperties>
</file>